
<file path=[Content_Types].xml><?xml version="1.0" encoding="utf-8"?>
<Types xmlns="http://schemas.openxmlformats.org/package/2006/content-types">
  <Default ContentType="image/jpeg" Extension="jpg"/>
  <Default ContentType="application/vnd.openxmlformats-officedocument.vmlDrawing" Extension="vml"/>
  <Default ContentType="application/x-fontdata" Extension="fntdata"/>
  <Default ContentType="application/vnd.openxmlformats-officedocument.oleObject" Extension="bin"/>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84.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88.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oleObject" PartName="/ppt/embeddings/oleObject3.bin"/>
  <Override ContentType="application/vnd.openxmlformats-officedocument.oleObject" PartName="/ppt/embeddings/oleObject2.bin"/>
  <Override ContentType="application/vnd.openxmlformats-officedocument.oleObject" PartName="/ppt/embeddings/oleObject1.bin"/>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Lst>
  <p:sldSz cy="6858000" cx="12192000"/>
  <p:notesSz cx="6797675" cy="9928225"/>
  <p:embeddedFontLst>
    <p:embeddedFont>
      <p:font typeface="Roboto"/>
      <p:regular r:id="rId95"/>
      <p:bold r:id="rId96"/>
      <p:italic r:id="rId97"/>
      <p:boldItalic r:id="rId98"/>
    </p:embeddedFont>
    <p:embeddedFont>
      <p:font typeface="Century Gothic"/>
      <p:regular r:id="rId99"/>
      <p:bold r:id="rId100"/>
      <p:italic r:id="rId101"/>
      <p:boldItalic r:id="rId10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 uri="{2D200454-40CA-4A62-9FC3-DE9A4176ACB9}">
      <p15:notesGuideLst>
        <p15:guide id="1" orient="horz" pos="3127">
          <p15:clr>
            <a:srgbClr val="A4A3A4"/>
          </p15:clr>
        </p15:guide>
        <p15:guide id="2" pos="2141">
          <p15:clr>
            <a:srgbClr val="A4A3A4"/>
          </p15:clr>
        </p15:guide>
      </p15:notesGuideLst>
    </p:ext>
    <p:ext uri="GoogleSlidesCustomDataVersion2">
      <go:slidesCustomData xmlns:go="http://customooxmlschemas.google.com/" r:id="rId103" roundtripDataSignature="AMtx7miCYwZahBGKkqqeo7OCJjbLnwh5t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notesViewPr>
    <p:cSldViewPr snapToGrid="0">
      <p:cViewPr varScale="1">
        <p:scale>
          <a:sx n="100" d="100"/>
          <a:sy n="100" d="100"/>
        </p:scale>
        <p:origin x="0" y="0"/>
      </p:cViewPr>
      <p:guideLst>
        <p:guide pos="3127" orient="horz"/>
        <p:guide pos="2141"/>
      </p:guideLst>
    </p:cSldViewPr>
  </p:notes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103" Type="http://customschemas.google.com/relationships/presentationmetadata" Target="metadata"/><Relationship Id="rId102" Type="http://schemas.openxmlformats.org/officeDocument/2006/relationships/font" Target="fonts/CenturyGothic-boldItalic.fntdata"/><Relationship Id="rId101" Type="http://schemas.openxmlformats.org/officeDocument/2006/relationships/font" Target="fonts/CenturyGothic-italic.fntdata"/><Relationship Id="rId100" Type="http://schemas.openxmlformats.org/officeDocument/2006/relationships/font" Target="fonts/CenturyGothic-bold.fntdata"/><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95" Type="http://schemas.openxmlformats.org/officeDocument/2006/relationships/font" Target="fonts/Roboto-regular.fntdata"/><Relationship Id="rId94" Type="http://schemas.openxmlformats.org/officeDocument/2006/relationships/slide" Target="slides/slide89.xml"/><Relationship Id="rId97" Type="http://schemas.openxmlformats.org/officeDocument/2006/relationships/font" Target="fonts/Roboto-italic.fntdata"/><Relationship Id="rId96" Type="http://schemas.openxmlformats.org/officeDocument/2006/relationships/font" Target="fonts/Roboto-bold.fntdata"/><Relationship Id="rId11" Type="http://schemas.openxmlformats.org/officeDocument/2006/relationships/slide" Target="slides/slide6.xml"/><Relationship Id="rId99" Type="http://schemas.openxmlformats.org/officeDocument/2006/relationships/font" Target="fonts/CenturyGothic-regular.fntdata"/><Relationship Id="rId10" Type="http://schemas.openxmlformats.org/officeDocument/2006/relationships/slide" Target="slides/slide5.xml"/><Relationship Id="rId98" Type="http://schemas.openxmlformats.org/officeDocument/2006/relationships/font" Target="fonts/Roboto-boldItalic.fntdata"/><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slide" Target="slides/slide86.xml"/><Relationship Id="rId90" Type="http://schemas.openxmlformats.org/officeDocument/2006/relationships/slide" Target="slides/slide85.xml"/><Relationship Id="rId93" Type="http://schemas.openxmlformats.org/officeDocument/2006/relationships/slide" Target="slides/slide88.xml"/><Relationship Id="rId92" Type="http://schemas.openxmlformats.org/officeDocument/2006/relationships/slide" Target="slides/slide8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87" Type="http://schemas.openxmlformats.org/officeDocument/2006/relationships/slide" Target="slides/slide82.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65" Type="http://schemas.openxmlformats.org/officeDocument/2006/relationships/slide" Target="slides/slide60.xml"/><Relationship Id="rId68" Type="http://schemas.openxmlformats.org/officeDocument/2006/relationships/slide" Target="slides/slide63.xml"/><Relationship Id="rId67" Type="http://schemas.openxmlformats.org/officeDocument/2006/relationships/slide" Target="slides/slide62.xml"/><Relationship Id="rId60" Type="http://schemas.openxmlformats.org/officeDocument/2006/relationships/slide" Target="slides/slide55.xml"/><Relationship Id="rId69" Type="http://schemas.openxmlformats.org/officeDocument/2006/relationships/slide" Target="slides/slide6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54" Type="http://schemas.openxmlformats.org/officeDocument/2006/relationships/slide" Target="slides/slide49.xml"/><Relationship Id="rId57" Type="http://schemas.openxmlformats.org/officeDocument/2006/relationships/slide" Target="slides/slide52.xml"/><Relationship Id="rId56" Type="http://schemas.openxmlformats.org/officeDocument/2006/relationships/slide" Target="slides/slide51.xml"/><Relationship Id="rId59" Type="http://schemas.openxmlformats.org/officeDocument/2006/relationships/slide" Target="slides/slide54.xml"/><Relationship Id="rId58" Type="http://schemas.openxmlformats.org/officeDocument/2006/relationships/slide" Target="slides/slide5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9.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4.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5.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45659" cy="496411"/>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50443" y="0"/>
            <a:ext cx="2945659" cy="496411"/>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90488" y="744538"/>
            <a:ext cx="6616700" cy="37226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79768" y="4715907"/>
            <a:ext cx="5438140" cy="4467701"/>
          </a:xfrm>
          <a:prstGeom prst="rect">
            <a:avLst/>
          </a:prstGeom>
          <a:noFill/>
          <a:ln>
            <a:noFill/>
          </a:ln>
        </p:spPr>
        <p:txBody>
          <a:bodyPr anchorCtr="0" anchor="t" bIns="45700" lIns="91425" spcFirstLastPara="1" rIns="91425" wrap="square" tIns="45700">
            <a:norm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9430091"/>
            <a:ext cx="2945659" cy="496411"/>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50443" y="9430091"/>
            <a:ext cx="2945659" cy="496411"/>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p1:notes"/>
          <p:cNvSpPr txBox="1"/>
          <p:nvPr>
            <p:ph idx="1" type="body"/>
          </p:nvPr>
        </p:nvSpPr>
        <p:spPr>
          <a:xfrm>
            <a:off x="679768" y="4715907"/>
            <a:ext cx="5438140" cy="446770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0" name="Google Shape;180;p1:notes"/>
          <p:cNvSpPr/>
          <p:nvPr>
            <p:ph idx="2" type="sldImg"/>
          </p:nvPr>
        </p:nvSpPr>
        <p:spPr>
          <a:xfrm>
            <a:off x="90488" y="744538"/>
            <a:ext cx="6616700" cy="37226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p10:notes"/>
          <p:cNvSpPr txBox="1"/>
          <p:nvPr>
            <p:ph idx="1" type="body"/>
          </p:nvPr>
        </p:nvSpPr>
        <p:spPr>
          <a:xfrm>
            <a:off x="679768" y="4715907"/>
            <a:ext cx="5438140" cy="446770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43" name="Google Shape;243;p10:notes"/>
          <p:cNvSpPr/>
          <p:nvPr>
            <p:ph idx="2" type="sldImg"/>
          </p:nvPr>
        </p:nvSpPr>
        <p:spPr>
          <a:xfrm>
            <a:off x="90488" y="744538"/>
            <a:ext cx="6616700" cy="37226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p11:notes"/>
          <p:cNvSpPr txBox="1"/>
          <p:nvPr>
            <p:ph idx="1" type="body"/>
          </p:nvPr>
        </p:nvSpPr>
        <p:spPr>
          <a:xfrm>
            <a:off x="679768" y="4715907"/>
            <a:ext cx="5438140" cy="446770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50" name="Google Shape;250;p11:notes"/>
          <p:cNvSpPr/>
          <p:nvPr>
            <p:ph idx="2" type="sldImg"/>
          </p:nvPr>
        </p:nvSpPr>
        <p:spPr>
          <a:xfrm>
            <a:off x="90488" y="744538"/>
            <a:ext cx="6616700" cy="37226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p12:notes"/>
          <p:cNvSpPr txBox="1"/>
          <p:nvPr>
            <p:ph idx="1" type="body"/>
          </p:nvPr>
        </p:nvSpPr>
        <p:spPr>
          <a:xfrm>
            <a:off x="679768" y="4715907"/>
            <a:ext cx="5438140" cy="446770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56" name="Google Shape;256;p12:notes"/>
          <p:cNvSpPr/>
          <p:nvPr>
            <p:ph idx="2" type="sldImg"/>
          </p:nvPr>
        </p:nvSpPr>
        <p:spPr>
          <a:xfrm>
            <a:off x="90488" y="744538"/>
            <a:ext cx="6616700" cy="37226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p13:notes"/>
          <p:cNvSpPr txBox="1"/>
          <p:nvPr>
            <p:ph idx="1" type="body"/>
          </p:nvPr>
        </p:nvSpPr>
        <p:spPr>
          <a:xfrm>
            <a:off x="679768" y="4715907"/>
            <a:ext cx="5438140" cy="446770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63" name="Google Shape;263;p13:notes"/>
          <p:cNvSpPr/>
          <p:nvPr>
            <p:ph idx="2" type="sldImg"/>
          </p:nvPr>
        </p:nvSpPr>
        <p:spPr>
          <a:xfrm>
            <a:off x="90488" y="744538"/>
            <a:ext cx="6616700" cy="37226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p14:notes"/>
          <p:cNvSpPr txBox="1"/>
          <p:nvPr>
            <p:ph idx="1" type="body"/>
          </p:nvPr>
        </p:nvSpPr>
        <p:spPr>
          <a:xfrm>
            <a:off x="679768" y="4715907"/>
            <a:ext cx="5438140" cy="446770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71" name="Google Shape;271;p14:notes"/>
          <p:cNvSpPr/>
          <p:nvPr>
            <p:ph idx="2" type="sldImg"/>
          </p:nvPr>
        </p:nvSpPr>
        <p:spPr>
          <a:xfrm>
            <a:off x="90488" y="744538"/>
            <a:ext cx="6616700" cy="37226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p15:notes"/>
          <p:cNvSpPr txBox="1"/>
          <p:nvPr>
            <p:ph idx="1" type="body"/>
          </p:nvPr>
        </p:nvSpPr>
        <p:spPr>
          <a:xfrm>
            <a:off x="679768" y="4715907"/>
            <a:ext cx="5438140" cy="446770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80" name="Google Shape;280;p15:notes"/>
          <p:cNvSpPr/>
          <p:nvPr>
            <p:ph idx="2" type="sldImg"/>
          </p:nvPr>
        </p:nvSpPr>
        <p:spPr>
          <a:xfrm>
            <a:off x="90488" y="744538"/>
            <a:ext cx="6616700" cy="37226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p16:notes"/>
          <p:cNvSpPr txBox="1"/>
          <p:nvPr>
            <p:ph idx="1" type="body"/>
          </p:nvPr>
        </p:nvSpPr>
        <p:spPr>
          <a:xfrm>
            <a:off x="679768" y="4715907"/>
            <a:ext cx="5438140" cy="446770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87" name="Google Shape;287;p16:notes"/>
          <p:cNvSpPr/>
          <p:nvPr>
            <p:ph idx="2" type="sldImg"/>
          </p:nvPr>
        </p:nvSpPr>
        <p:spPr>
          <a:xfrm>
            <a:off x="90488" y="744538"/>
            <a:ext cx="6616700" cy="37226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2019b4ddaf7_0_6:notes"/>
          <p:cNvSpPr/>
          <p:nvPr>
            <p:ph idx="2" type="sldImg"/>
          </p:nvPr>
        </p:nvSpPr>
        <p:spPr>
          <a:xfrm>
            <a:off x="90488" y="744538"/>
            <a:ext cx="6616800" cy="37227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4" name="Google Shape;294;g2019b4ddaf7_0_6:notes"/>
          <p:cNvSpPr txBox="1"/>
          <p:nvPr>
            <p:ph idx="1" type="body"/>
          </p:nvPr>
        </p:nvSpPr>
        <p:spPr>
          <a:xfrm>
            <a:off x="679768" y="4715907"/>
            <a:ext cx="5438100" cy="4467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95" name="Google Shape;295;g2019b4ddaf7_0_6:notes"/>
          <p:cNvSpPr txBox="1"/>
          <p:nvPr>
            <p:ph idx="12" type="sldNum"/>
          </p:nvPr>
        </p:nvSpPr>
        <p:spPr>
          <a:xfrm>
            <a:off x="3850443" y="9430091"/>
            <a:ext cx="2945700" cy="4965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p17:notes"/>
          <p:cNvSpPr txBox="1"/>
          <p:nvPr>
            <p:ph idx="1" type="body"/>
          </p:nvPr>
        </p:nvSpPr>
        <p:spPr>
          <a:xfrm>
            <a:off x="679768" y="4715907"/>
            <a:ext cx="5438140" cy="446770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02" name="Google Shape;302;p17:notes"/>
          <p:cNvSpPr/>
          <p:nvPr>
            <p:ph idx="2" type="sldImg"/>
          </p:nvPr>
        </p:nvSpPr>
        <p:spPr>
          <a:xfrm>
            <a:off x="90488" y="744538"/>
            <a:ext cx="6616700" cy="37226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p18:notes"/>
          <p:cNvSpPr txBox="1"/>
          <p:nvPr>
            <p:ph idx="1" type="body"/>
          </p:nvPr>
        </p:nvSpPr>
        <p:spPr>
          <a:xfrm>
            <a:off x="679768" y="4715907"/>
            <a:ext cx="5438140" cy="446770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10" name="Google Shape;310;p18:notes"/>
          <p:cNvSpPr/>
          <p:nvPr>
            <p:ph idx="2" type="sldImg"/>
          </p:nvPr>
        </p:nvSpPr>
        <p:spPr>
          <a:xfrm>
            <a:off x="90488" y="744538"/>
            <a:ext cx="6616700" cy="37226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p2:notes"/>
          <p:cNvSpPr txBox="1"/>
          <p:nvPr>
            <p:ph idx="1" type="body"/>
          </p:nvPr>
        </p:nvSpPr>
        <p:spPr>
          <a:xfrm>
            <a:off x="679768" y="4715907"/>
            <a:ext cx="5438140" cy="446770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6" name="Google Shape;186;p2:notes"/>
          <p:cNvSpPr/>
          <p:nvPr>
            <p:ph idx="2" type="sldImg"/>
          </p:nvPr>
        </p:nvSpPr>
        <p:spPr>
          <a:xfrm>
            <a:off x="90488" y="744538"/>
            <a:ext cx="6616700" cy="37226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p19:notes"/>
          <p:cNvSpPr txBox="1"/>
          <p:nvPr>
            <p:ph idx="1" type="body"/>
          </p:nvPr>
        </p:nvSpPr>
        <p:spPr>
          <a:xfrm>
            <a:off x="679768" y="4715907"/>
            <a:ext cx="5438140" cy="446770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18" name="Google Shape;318;p19:notes"/>
          <p:cNvSpPr/>
          <p:nvPr>
            <p:ph idx="2" type="sldImg"/>
          </p:nvPr>
        </p:nvSpPr>
        <p:spPr>
          <a:xfrm>
            <a:off x="90488" y="744538"/>
            <a:ext cx="6616700" cy="37226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p20:notes"/>
          <p:cNvSpPr txBox="1"/>
          <p:nvPr>
            <p:ph idx="1" type="body"/>
          </p:nvPr>
        </p:nvSpPr>
        <p:spPr>
          <a:xfrm>
            <a:off x="679768" y="4715907"/>
            <a:ext cx="5438140" cy="446770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25" name="Google Shape;325;p20:notes"/>
          <p:cNvSpPr/>
          <p:nvPr>
            <p:ph idx="2" type="sldImg"/>
          </p:nvPr>
        </p:nvSpPr>
        <p:spPr>
          <a:xfrm>
            <a:off x="90488" y="744538"/>
            <a:ext cx="6616700" cy="37226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p21:notes"/>
          <p:cNvSpPr txBox="1"/>
          <p:nvPr>
            <p:ph idx="1" type="body"/>
          </p:nvPr>
        </p:nvSpPr>
        <p:spPr>
          <a:xfrm>
            <a:off x="679768" y="4715907"/>
            <a:ext cx="5438140" cy="446770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33" name="Google Shape;333;p21:notes"/>
          <p:cNvSpPr/>
          <p:nvPr>
            <p:ph idx="2" type="sldImg"/>
          </p:nvPr>
        </p:nvSpPr>
        <p:spPr>
          <a:xfrm>
            <a:off x="90488" y="744538"/>
            <a:ext cx="6616700" cy="37226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p22:notes"/>
          <p:cNvSpPr txBox="1"/>
          <p:nvPr>
            <p:ph idx="1" type="body"/>
          </p:nvPr>
        </p:nvSpPr>
        <p:spPr>
          <a:xfrm>
            <a:off x="679768" y="4715907"/>
            <a:ext cx="5438140" cy="446770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42" name="Google Shape;342;p22:notes"/>
          <p:cNvSpPr/>
          <p:nvPr>
            <p:ph idx="2" type="sldImg"/>
          </p:nvPr>
        </p:nvSpPr>
        <p:spPr>
          <a:xfrm>
            <a:off x="90488" y="744538"/>
            <a:ext cx="6616700" cy="37226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p23:notes"/>
          <p:cNvSpPr txBox="1"/>
          <p:nvPr>
            <p:ph idx="1" type="body"/>
          </p:nvPr>
        </p:nvSpPr>
        <p:spPr>
          <a:xfrm>
            <a:off x="679768" y="4715907"/>
            <a:ext cx="5438140" cy="446770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49" name="Google Shape;349;p23:notes"/>
          <p:cNvSpPr/>
          <p:nvPr>
            <p:ph idx="2" type="sldImg"/>
          </p:nvPr>
        </p:nvSpPr>
        <p:spPr>
          <a:xfrm>
            <a:off x="90488" y="744538"/>
            <a:ext cx="6616700" cy="37226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p24:notes"/>
          <p:cNvSpPr txBox="1"/>
          <p:nvPr>
            <p:ph idx="1" type="body"/>
          </p:nvPr>
        </p:nvSpPr>
        <p:spPr>
          <a:xfrm>
            <a:off x="679768" y="4715907"/>
            <a:ext cx="5438140" cy="446770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57" name="Google Shape;357;p24:notes"/>
          <p:cNvSpPr/>
          <p:nvPr>
            <p:ph idx="2" type="sldImg"/>
          </p:nvPr>
        </p:nvSpPr>
        <p:spPr>
          <a:xfrm>
            <a:off x="90488" y="744538"/>
            <a:ext cx="6616700" cy="37226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p25:notes"/>
          <p:cNvSpPr txBox="1"/>
          <p:nvPr>
            <p:ph idx="1" type="body"/>
          </p:nvPr>
        </p:nvSpPr>
        <p:spPr>
          <a:xfrm>
            <a:off x="679768" y="4715907"/>
            <a:ext cx="5438140" cy="446770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64" name="Google Shape;364;p25:notes"/>
          <p:cNvSpPr/>
          <p:nvPr>
            <p:ph idx="2" type="sldImg"/>
          </p:nvPr>
        </p:nvSpPr>
        <p:spPr>
          <a:xfrm>
            <a:off x="90488" y="744538"/>
            <a:ext cx="6616700" cy="37226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p26:notes"/>
          <p:cNvSpPr txBox="1"/>
          <p:nvPr>
            <p:ph idx="1" type="body"/>
          </p:nvPr>
        </p:nvSpPr>
        <p:spPr>
          <a:xfrm>
            <a:off x="679768" y="4715907"/>
            <a:ext cx="5438140" cy="446770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71" name="Google Shape;371;p26:notes"/>
          <p:cNvSpPr/>
          <p:nvPr>
            <p:ph idx="2" type="sldImg"/>
          </p:nvPr>
        </p:nvSpPr>
        <p:spPr>
          <a:xfrm>
            <a:off x="90488" y="744538"/>
            <a:ext cx="6616700" cy="37226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p27:notes"/>
          <p:cNvSpPr/>
          <p:nvPr>
            <p:ph idx="2" type="sldImg"/>
          </p:nvPr>
        </p:nvSpPr>
        <p:spPr>
          <a:xfrm>
            <a:off x="101600" y="750888"/>
            <a:ext cx="6594475" cy="3709987"/>
          </a:xfrm>
          <a:custGeom>
            <a:rect b="b" l="l" r="r" t="t"/>
            <a:pathLst>
              <a:path extrusionOk="0" h="120000" w="120000">
                <a:moveTo>
                  <a:pt x="0" y="0"/>
                </a:moveTo>
                <a:lnTo>
                  <a:pt x="120000" y="0"/>
                </a:lnTo>
                <a:lnTo>
                  <a:pt x="120000" y="120000"/>
                </a:lnTo>
                <a:lnTo>
                  <a:pt x="0" y="120000"/>
                </a:lnTo>
                <a:close/>
              </a:path>
            </a:pathLst>
          </a:custGeom>
          <a:noFill/>
          <a:ln>
            <a:noFill/>
          </a:ln>
        </p:spPr>
      </p:sp>
      <p:sp>
        <p:nvSpPr>
          <p:cNvPr id="378" name="Google Shape;378;p27:notes"/>
          <p:cNvSpPr txBox="1"/>
          <p:nvPr>
            <p:ph idx="1" type="body"/>
          </p:nvPr>
        </p:nvSpPr>
        <p:spPr>
          <a:xfrm>
            <a:off x="679768" y="4715907"/>
            <a:ext cx="5438140" cy="4467701"/>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p28:notes"/>
          <p:cNvSpPr/>
          <p:nvPr>
            <p:ph idx="2" type="sldImg"/>
          </p:nvPr>
        </p:nvSpPr>
        <p:spPr>
          <a:xfrm>
            <a:off x="103188" y="750888"/>
            <a:ext cx="6594475" cy="3709987"/>
          </a:xfrm>
          <a:custGeom>
            <a:rect b="b" l="l" r="r" t="t"/>
            <a:pathLst>
              <a:path extrusionOk="0" h="120000" w="120000">
                <a:moveTo>
                  <a:pt x="0" y="0"/>
                </a:moveTo>
                <a:lnTo>
                  <a:pt x="120000" y="0"/>
                </a:lnTo>
                <a:lnTo>
                  <a:pt x="120000" y="120000"/>
                </a:lnTo>
                <a:lnTo>
                  <a:pt x="0" y="120000"/>
                </a:lnTo>
                <a:close/>
              </a:path>
            </a:pathLst>
          </a:custGeom>
          <a:noFill/>
          <a:ln>
            <a:noFill/>
          </a:ln>
        </p:spPr>
      </p:sp>
      <p:sp>
        <p:nvSpPr>
          <p:cNvPr id="430" name="Google Shape;430;p28:notes"/>
          <p:cNvSpPr txBox="1"/>
          <p:nvPr>
            <p:ph idx="1" type="body"/>
          </p:nvPr>
        </p:nvSpPr>
        <p:spPr>
          <a:xfrm>
            <a:off x="679768" y="4715907"/>
            <a:ext cx="5438140" cy="4467701"/>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p3:notes"/>
          <p:cNvSpPr txBox="1"/>
          <p:nvPr>
            <p:ph idx="1" type="body"/>
          </p:nvPr>
        </p:nvSpPr>
        <p:spPr>
          <a:xfrm>
            <a:off x="679768" y="4715907"/>
            <a:ext cx="5438140" cy="446770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93" name="Google Shape;193;p3:notes"/>
          <p:cNvSpPr/>
          <p:nvPr>
            <p:ph idx="2" type="sldImg"/>
          </p:nvPr>
        </p:nvSpPr>
        <p:spPr>
          <a:xfrm>
            <a:off x="90488" y="744538"/>
            <a:ext cx="6616700" cy="37226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p29:notes"/>
          <p:cNvSpPr txBox="1"/>
          <p:nvPr>
            <p:ph idx="1" type="body"/>
          </p:nvPr>
        </p:nvSpPr>
        <p:spPr>
          <a:xfrm>
            <a:off x="679768" y="4715907"/>
            <a:ext cx="5438140" cy="446770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38" name="Google Shape;438;p29:notes"/>
          <p:cNvSpPr/>
          <p:nvPr>
            <p:ph idx="2" type="sldImg"/>
          </p:nvPr>
        </p:nvSpPr>
        <p:spPr>
          <a:xfrm>
            <a:off x="90488" y="744538"/>
            <a:ext cx="6616700" cy="37226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p30:notes"/>
          <p:cNvSpPr/>
          <p:nvPr>
            <p:ph idx="2" type="sldImg"/>
          </p:nvPr>
        </p:nvSpPr>
        <p:spPr>
          <a:xfrm>
            <a:off x="101600" y="750888"/>
            <a:ext cx="6594475" cy="3709987"/>
          </a:xfrm>
          <a:custGeom>
            <a:rect b="b" l="l" r="r" t="t"/>
            <a:pathLst>
              <a:path extrusionOk="0" h="120000" w="120000">
                <a:moveTo>
                  <a:pt x="0" y="0"/>
                </a:moveTo>
                <a:lnTo>
                  <a:pt x="120000" y="0"/>
                </a:lnTo>
                <a:lnTo>
                  <a:pt x="120000" y="120000"/>
                </a:lnTo>
                <a:lnTo>
                  <a:pt x="0" y="120000"/>
                </a:lnTo>
                <a:close/>
              </a:path>
            </a:pathLst>
          </a:custGeom>
          <a:noFill/>
          <a:ln>
            <a:noFill/>
          </a:ln>
        </p:spPr>
      </p:sp>
      <p:sp>
        <p:nvSpPr>
          <p:cNvPr id="445" name="Google Shape;445;p30:notes"/>
          <p:cNvSpPr txBox="1"/>
          <p:nvPr>
            <p:ph idx="1" type="body"/>
          </p:nvPr>
        </p:nvSpPr>
        <p:spPr>
          <a:xfrm>
            <a:off x="679768" y="4715907"/>
            <a:ext cx="5438140" cy="4467701"/>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p31:notes"/>
          <p:cNvSpPr/>
          <p:nvPr>
            <p:ph idx="2" type="sldImg"/>
          </p:nvPr>
        </p:nvSpPr>
        <p:spPr>
          <a:xfrm>
            <a:off x="90488" y="744538"/>
            <a:ext cx="6616700" cy="3722687"/>
          </a:xfrm>
          <a:custGeom>
            <a:rect b="b" l="l" r="r" t="t"/>
            <a:pathLst>
              <a:path extrusionOk="0" h="120000" w="120000">
                <a:moveTo>
                  <a:pt x="0" y="0"/>
                </a:moveTo>
                <a:lnTo>
                  <a:pt x="120000" y="0"/>
                </a:lnTo>
                <a:lnTo>
                  <a:pt x="120000" y="120000"/>
                </a:lnTo>
                <a:lnTo>
                  <a:pt x="0" y="120000"/>
                </a:lnTo>
                <a:close/>
              </a:path>
            </a:pathLst>
          </a:custGeom>
          <a:noFill/>
          <a:ln>
            <a:noFill/>
          </a:ln>
        </p:spPr>
      </p:sp>
      <p:sp>
        <p:nvSpPr>
          <p:cNvPr id="452" name="Google Shape;452;p31:notes"/>
          <p:cNvSpPr txBox="1"/>
          <p:nvPr>
            <p:ph idx="1" type="body"/>
          </p:nvPr>
        </p:nvSpPr>
        <p:spPr>
          <a:xfrm>
            <a:off x="679768" y="4715907"/>
            <a:ext cx="5438140" cy="4467701"/>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p32:notes"/>
          <p:cNvSpPr/>
          <p:nvPr>
            <p:ph idx="2" type="sldImg"/>
          </p:nvPr>
        </p:nvSpPr>
        <p:spPr>
          <a:xfrm>
            <a:off x="103188" y="750888"/>
            <a:ext cx="6594475" cy="3709987"/>
          </a:xfrm>
          <a:custGeom>
            <a:rect b="b" l="l" r="r" t="t"/>
            <a:pathLst>
              <a:path extrusionOk="0" h="120000" w="120000">
                <a:moveTo>
                  <a:pt x="0" y="0"/>
                </a:moveTo>
                <a:lnTo>
                  <a:pt x="120000" y="0"/>
                </a:lnTo>
                <a:lnTo>
                  <a:pt x="120000" y="120000"/>
                </a:lnTo>
                <a:lnTo>
                  <a:pt x="0" y="120000"/>
                </a:lnTo>
                <a:close/>
              </a:path>
            </a:pathLst>
          </a:custGeom>
          <a:noFill/>
          <a:ln>
            <a:noFill/>
          </a:ln>
        </p:spPr>
      </p:sp>
      <p:sp>
        <p:nvSpPr>
          <p:cNvPr id="464" name="Google Shape;464;p32:notes"/>
          <p:cNvSpPr txBox="1"/>
          <p:nvPr>
            <p:ph idx="1" type="body"/>
          </p:nvPr>
        </p:nvSpPr>
        <p:spPr>
          <a:xfrm>
            <a:off x="679768" y="4715907"/>
            <a:ext cx="5438140" cy="4467701"/>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p33:notes"/>
          <p:cNvSpPr/>
          <p:nvPr>
            <p:ph idx="2" type="sldImg"/>
          </p:nvPr>
        </p:nvSpPr>
        <p:spPr>
          <a:xfrm>
            <a:off x="101600" y="750888"/>
            <a:ext cx="6594475" cy="3709987"/>
          </a:xfrm>
          <a:custGeom>
            <a:rect b="b" l="l" r="r" t="t"/>
            <a:pathLst>
              <a:path extrusionOk="0" h="120000" w="120000">
                <a:moveTo>
                  <a:pt x="0" y="0"/>
                </a:moveTo>
                <a:lnTo>
                  <a:pt x="120000" y="0"/>
                </a:lnTo>
                <a:lnTo>
                  <a:pt x="120000" y="120000"/>
                </a:lnTo>
                <a:lnTo>
                  <a:pt x="0" y="120000"/>
                </a:lnTo>
                <a:close/>
              </a:path>
            </a:pathLst>
          </a:custGeom>
          <a:noFill/>
          <a:ln>
            <a:noFill/>
          </a:ln>
        </p:spPr>
      </p:sp>
      <p:sp>
        <p:nvSpPr>
          <p:cNvPr id="486" name="Google Shape;486;p33:notes"/>
          <p:cNvSpPr txBox="1"/>
          <p:nvPr>
            <p:ph idx="1" type="body"/>
          </p:nvPr>
        </p:nvSpPr>
        <p:spPr>
          <a:xfrm>
            <a:off x="679768" y="4715907"/>
            <a:ext cx="5438140" cy="4467701"/>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g220cf5216e0_0_11:notes"/>
          <p:cNvSpPr/>
          <p:nvPr>
            <p:ph idx="2" type="sldImg"/>
          </p:nvPr>
        </p:nvSpPr>
        <p:spPr>
          <a:xfrm>
            <a:off x="90488" y="744538"/>
            <a:ext cx="6616800" cy="37227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93" name="Google Shape;493;g220cf5216e0_0_11:notes"/>
          <p:cNvSpPr txBox="1"/>
          <p:nvPr>
            <p:ph idx="1" type="body"/>
          </p:nvPr>
        </p:nvSpPr>
        <p:spPr>
          <a:xfrm>
            <a:off x="679768" y="4715907"/>
            <a:ext cx="5438100" cy="4467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94" name="Google Shape;494;g220cf5216e0_0_11:notes"/>
          <p:cNvSpPr txBox="1"/>
          <p:nvPr>
            <p:ph idx="12" type="sldNum"/>
          </p:nvPr>
        </p:nvSpPr>
        <p:spPr>
          <a:xfrm>
            <a:off x="3850443" y="9430091"/>
            <a:ext cx="2945700" cy="4965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g220cf5216e0_0_0:notes"/>
          <p:cNvSpPr/>
          <p:nvPr>
            <p:ph idx="2" type="sldImg"/>
          </p:nvPr>
        </p:nvSpPr>
        <p:spPr>
          <a:xfrm>
            <a:off x="90488" y="744538"/>
            <a:ext cx="6616800" cy="37227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01" name="Google Shape;501;g220cf5216e0_0_0:notes"/>
          <p:cNvSpPr txBox="1"/>
          <p:nvPr>
            <p:ph idx="1" type="body"/>
          </p:nvPr>
        </p:nvSpPr>
        <p:spPr>
          <a:xfrm>
            <a:off x="679768" y="4715907"/>
            <a:ext cx="5438100" cy="4467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02" name="Google Shape;502;g220cf5216e0_0_0:notes"/>
          <p:cNvSpPr txBox="1"/>
          <p:nvPr>
            <p:ph idx="12" type="sldNum"/>
          </p:nvPr>
        </p:nvSpPr>
        <p:spPr>
          <a:xfrm>
            <a:off x="3850443" y="9430091"/>
            <a:ext cx="2945700" cy="4965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p34:notes"/>
          <p:cNvSpPr/>
          <p:nvPr>
            <p:ph idx="2" type="sldImg"/>
          </p:nvPr>
        </p:nvSpPr>
        <p:spPr>
          <a:xfrm>
            <a:off x="104775" y="750888"/>
            <a:ext cx="6592888" cy="3709987"/>
          </a:xfrm>
          <a:custGeom>
            <a:rect b="b" l="l" r="r" t="t"/>
            <a:pathLst>
              <a:path extrusionOk="0" h="120000" w="120000">
                <a:moveTo>
                  <a:pt x="0" y="0"/>
                </a:moveTo>
                <a:lnTo>
                  <a:pt x="120000" y="0"/>
                </a:lnTo>
                <a:lnTo>
                  <a:pt x="120000" y="120000"/>
                </a:lnTo>
                <a:lnTo>
                  <a:pt x="0" y="120000"/>
                </a:lnTo>
                <a:close/>
              </a:path>
            </a:pathLst>
          </a:custGeom>
          <a:noFill/>
          <a:ln>
            <a:noFill/>
          </a:ln>
        </p:spPr>
      </p:sp>
      <p:sp>
        <p:nvSpPr>
          <p:cNvPr id="509" name="Google Shape;509;p34:notes"/>
          <p:cNvSpPr txBox="1"/>
          <p:nvPr>
            <p:ph idx="1" type="body"/>
          </p:nvPr>
        </p:nvSpPr>
        <p:spPr>
          <a:xfrm>
            <a:off x="679768" y="4715907"/>
            <a:ext cx="5438140" cy="4467701"/>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2" name="Shape 562"/>
        <p:cNvGrpSpPr/>
        <p:nvPr/>
      </p:nvGrpSpPr>
      <p:grpSpPr>
        <a:xfrm>
          <a:off x="0" y="0"/>
          <a:ext cx="0" cy="0"/>
          <a:chOff x="0" y="0"/>
          <a:chExt cx="0" cy="0"/>
        </a:xfrm>
      </p:grpSpPr>
      <p:sp>
        <p:nvSpPr>
          <p:cNvPr id="563" name="Google Shape;563;p35:notes"/>
          <p:cNvSpPr/>
          <p:nvPr>
            <p:ph idx="2" type="sldImg"/>
          </p:nvPr>
        </p:nvSpPr>
        <p:spPr>
          <a:xfrm>
            <a:off x="101600" y="750888"/>
            <a:ext cx="6594475" cy="3709987"/>
          </a:xfrm>
          <a:custGeom>
            <a:rect b="b" l="l" r="r" t="t"/>
            <a:pathLst>
              <a:path extrusionOk="0" h="120000" w="120000">
                <a:moveTo>
                  <a:pt x="0" y="0"/>
                </a:moveTo>
                <a:lnTo>
                  <a:pt x="120000" y="0"/>
                </a:lnTo>
                <a:lnTo>
                  <a:pt x="120000" y="120000"/>
                </a:lnTo>
                <a:lnTo>
                  <a:pt x="0" y="120000"/>
                </a:lnTo>
                <a:close/>
              </a:path>
            </a:pathLst>
          </a:custGeom>
          <a:noFill/>
          <a:ln>
            <a:noFill/>
          </a:ln>
        </p:spPr>
      </p:sp>
      <p:sp>
        <p:nvSpPr>
          <p:cNvPr id="564" name="Google Shape;564;p35:notes"/>
          <p:cNvSpPr txBox="1"/>
          <p:nvPr>
            <p:ph idx="1" type="body"/>
          </p:nvPr>
        </p:nvSpPr>
        <p:spPr>
          <a:xfrm>
            <a:off x="679768" y="4715907"/>
            <a:ext cx="5438140" cy="4467701"/>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 name="Shape 599"/>
        <p:cNvGrpSpPr/>
        <p:nvPr/>
      </p:nvGrpSpPr>
      <p:grpSpPr>
        <a:xfrm>
          <a:off x="0" y="0"/>
          <a:ext cx="0" cy="0"/>
          <a:chOff x="0" y="0"/>
          <a:chExt cx="0" cy="0"/>
        </a:xfrm>
      </p:grpSpPr>
      <p:sp>
        <p:nvSpPr>
          <p:cNvPr id="600" name="Google Shape;600;p37:notes"/>
          <p:cNvSpPr/>
          <p:nvPr>
            <p:ph idx="2" type="sldImg"/>
          </p:nvPr>
        </p:nvSpPr>
        <p:spPr>
          <a:xfrm>
            <a:off x="92075" y="744538"/>
            <a:ext cx="6615113" cy="3722687"/>
          </a:xfrm>
          <a:custGeom>
            <a:rect b="b" l="l" r="r" t="t"/>
            <a:pathLst>
              <a:path extrusionOk="0" h="120000" w="120000">
                <a:moveTo>
                  <a:pt x="0" y="0"/>
                </a:moveTo>
                <a:lnTo>
                  <a:pt x="120000" y="0"/>
                </a:lnTo>
                <a:lnTo>
                  <a:pt x="120000" y="120000"/>
                </a:lnTo>
                <a:lnTo>
                  <a:pt x="0" y="120000"/>
                </a:lnTo>
                <a:close/>
              </a:path>
            </a:pathLst>
          </a:custGeom>
          <a:noFill/>
          <a:ln>
            <a:noFill/>
          </a:ln>
        </p:spPr>
      </p:sp>
      <p:sp>
        <p:nvSpPr>
          <p:cNvPr id="601" name="Google Shape;601;p37:notes"/>
          <p:cNvSpPr txBox="1"/>
          <p:nvPr>
            <p:ph idx="1" type="body"/>
          </p:nvPr>
        </p:nvSpPr>
        <p:spPr>
          <a:xfrm>
            <a:off x="680416" y="4716626"/>
            <a:ext cx="5436844" cy="4467542"/>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p4:notes"/>
          <p:cNvSpPr/>
          <p:nvPr>
            <p:ph idx="2" type="sldImg"/>
          </p:nvPr>
        </p:nvSpPr>
        <p:spPr>
          <a:xfrm>
            <a:off x="90488" y="744538"/>
            <a:ext cx="6616700" cy="37226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0" name="Google Shape;200;p4:notes"/>
          <p:cNvSpPr txBox="1"/>
          <p:nvPr>
            <p:ph idx="1" type="body"/>
          </p:nvPr>
        </p:nvSpPr>
        <p:spPr>
          <a:xfrm>
            <a:off x="679768" y="4715907"/>
            <a:ext cx="5438140" cy="4467701"/>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1400"/>
              <a:buNone/>
            </a:pPr>
            <a:r>
              <a:t/>
            </a:r>
            <a:endParaRPr/>
          </a:p>
        </p:txBody>
      </p:sp>
      <p:sp>
        <p:nvSpPr>
          <p:cNvPr id="201" name="Google Shape;201;p4:notes"/>
          <p:cNvSpPr txBox="1"/>
          <p:nvPr>
            <p:ph idx="12" type="sldNum"/>
          </p:nvPr>
        </p:nvSpPr>
        <p:spPr>
          <a:xfrm>
            <a:off x="3850443" y="9430091"/>
            <a:ext cx="2945659" cy="496411"/>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7" name="Shape 607"/>
        <p:cNvGrpSpPr/>
        <p:nvPr/>
      </p:nvGrpSpPr>
      <p:grpSpPr>
        <a:xfrm>
          <a:off x="0" y="0"/>
          <a:ext cx="0" cy="0"/>
          <a:chOff x="0" y="0"/>
          <a:chExt cx="0" cy="0"/>
        </a:xfrm>
      </p:grpSpPr>
      <p:sp>
        <p:nvSpPr>
          <p:cNvPr id="608" name="Google Shape;608;p38:notes"/>
          <p:cNvSpPr/>
          <p:nvPr>
            <p:ph idx="2" type="sldImg"/>
          </p:nvPr>
        </p:nvSpPr>
        <p:spPr>
          <a:xfrm>
            <a:off x="101600" y="750888"/>
            <a:ext cx="6594475" cy="3709987"/>
          </a:xfrm>
          <a:custGeom>
            <a:rect b="b" l="l" r="r" t="t"/>
            <a:pathLst>
              <a:path extrusionOk="0" h="120000" w="120000">
                <a:moveTo>
                  <a:pt x="0" y="0"/>
                </a:moveTo>
                <a:lnTo>
                  <a:pt x="120000" y="0"/>
                </a:lnTo>
                <a:lnTo>
                  <a:pt x="120000" y="120000"/>
                </a:lnTo>
                <a:lnTo>
                  <a:pt x="0" y="120000"/>
                </a:lnTo>
                <a:close/>
              </a:path>
            </a:pathLst>
          </a:custGeom>
          <a:noFill/>
          <a:ln>
            <a:noFill/>
          </a:ln>
        </p:spPr>
      </p:sp>
      <p:sp>
        <p:nvSpPr>
          <p:cNvPr id="609" name="Google Shape;609;p38:notes"/>
          <p:cNvSpPr txBox="1"/>
          <p:nvPr>
            <p:ph idx="1" type="body"/>
          </p:nvPr>
        </p:nvSpPr>
        <p:spPr>
          <a:xfrm>
            <a:off x="679768" y="4715907"/>
            <a:ext cx="5438140" cy="4467701"/>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2" name="Shape 632"/>
        <p:cNvGrpSpPr/>
        <p:nvPr/>
      </p:nvGrpSpPr>
      <p:grpSpPr>
        <a:xfrm>
          <a:off x="0" y="0"/>
          <a:ext cx="0" cy="0"/>
          <a:chOff x="0" y="0"/>
          <a:chExt cx="0" cy="0"/>
        </a:xfrm>
      </p:grpSpPr>
      <p:sp>
        <p:nvSpPr>
          <p:cNvPr id="633" name="Google Shape;633;p39:notes"/>
          <p:cNvSpPr/>
          <p:nvPr>
            <p:ph idx="2" type="sldImg"/>
          </p:nvPr>
        </p:nvSpPr>
        <p:spPr>
          <a:xfrm>
            <a:off x="92075" y="744538"/>
            <a:ext cx="6615113" cy="3722687"/>
          </a:xfrm>
          <a:custGeom>
            <a:rect b="b" l="l" r="r" t="t"/>
            <a:pathLst>
              <a:path extrusionOk="0" h="120000" w="120000">
                <a:moveTo>
                  <a:pt x="0" y="0"/>
                </a:moveTo>
                <a:lnTo>
                  <a:pt x="120000" y="0"/>
                </a:lnTo>
                <a:lnTo>
                  <a:pt x="120000" y="120000"/>
                </a:lnTo>
                <a:lnTo>
                  <a:pt x="0" y="120000"/>
                </a:lnTo>
                <a:close/>
              </a:path>
            </a:pathLst>
          </a:custGeom>
          <a:noFill/>
          <a:ln>
            <a:noFill/>
          </a:ln>
        </p:spPr>
      </p:sp>
      <p:sp>
        <p:nvSpPr>
          <p:cNvPr id="634" name="Google Shape;634;p39:notes"/>
          <p:cNvSpPr txBox="1"/>
          <p:nvPr>
            <p:ph idx="1" type="body"/>
          </p:nvPr>
        </p:nvSpPr>
        <p:spPr>
          <a:xfrm>
            <a:off x="680416" y="4716626"/>
            <a:ext cx="5436844" cy="4467542"/>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4" name="Shape 654"/>
        <p:cNvGrpSpPr/>
        <p:nvPr/>
      </p:nvGrpSpPr>
      <p:grpSpPr>
        <a:xfrm>
          <a:off x="0" y="0"/>
          <a:ext cx="0" cy="0"/>
          <a:chOff x="0" y="0"/>
          <a:chExt cx="0" cy="0"/>
        </a:xfrm>
      </p:grpSpPr>
      <p:sp>
        <p:nvSpPr>
          <p:cNvPr id="655" name="Google Shape;655;p40:notes"/>
          <p:cNvSpPr/>
          <p:nvPr>
            <p:ph idx="2" type="sldImg"/>
          </p:nvPr>
        </p:nvSpPr>
        <p:spPr>
          <a:xfrm>
            <a:off x="101600" y="750888"/>
            <a:ext cx="6594475" cy="3709987"/>
          </a:xfrm>
          <a:custGeom>
            <a:rect b="b" l="l" r="r" t="t"/>
            <a:pathLst>
              <a:path extrusionOk="0" h="120000" w="120000">
                <a:moveTo>
                  <a:pt x="0" y="0"/>
                </a:moveTo>
                <a:lnTo>
                  <a:pt x="120000" y="0"/>
                </a:lnTo>
                <a:lnTo>
                  <a:pt x="120000" y="120000"/>
                </a:lnTo>
                <a:lnTo>
                  <a:pt x="0" y="120000"/>
                </a:lnTo>
                <a:close/>
              </a:path>
            </a:pathLst>
          </a:custGeom>
          <a:noFill/>
          <a:ln>
            <a:noFill/>
          </a:ln>
        </p:spPr>
      </p:sp>
      <p:sp>
        <p:nvSpPr>
          <p:cNvPr id="656" name="Google Shape;656;p40:notes"/>
          <p:cNvSpPr txBox="1"/>
          <p:nvPr>
            <p:ph idx="1" type="body"/>
          </p:nvPr>
        </p:nvSpPr>
        <p:spPr>
          <a:xfrm>
            <a:off x="679768" y="4715907"/>
            <a:ext cx="5438140" cy="4467701"/>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4" name="Shape 664"/>
        <p:cNvGrpSpPr/>
        <p:nvPr/>
      </p:nvGrpSpPr>
      <p:grpSpPr>
        <a:xfrm>
          <a:off x="0" y="0"/>
          <a:ext cx="0" cy="0"/>
          <a:chOff x="0" y="0"/>
          <a:chExt cx="0" cy="0"/>
        </a:xfrm>
      </p:grpSpPr>
      <p:sp>
        <p:nvSpPr>
          <p:cNvPr id="665" name="Google Shape;665;p41:notes"/>
          <p:cNvSpPr/>
          <p:nvPr>
            <p:ph idx="2" type="sldImg"/>
          </p:nvPr>
        </p:nvSpPr>
        <p:spPr>
          <a:xfrm>
            <a:off x="101600" y="750888"/>
            <a:ext cx="6594475" cy="3709987"/>
          </a:xfrm>
          <a:custGeom>
            <a:rect b="b" l="l" r="r" t="t"/>
            <a:pathLst>
              <a:path extrusionOk="0" h="120000" w="120000">
                <a:moveTo>
                  <a:pt x="0" y="0"/>
                </a:moveTo>
                <a:lnTo>
                  <a:pt x="120000" y="0"/>
                </a:lnTo>
                <a:lnTo>
                  <a:pt x="120000" y="120000"/>
                </a:lnTo>
                <a:lnTo>
                  <a:pt x="0" y="120000"/>
                </a:lnTo>
                <a:close/>
              </a:path>
            </a:pathLst>
          </a:custGeom>
          <a:noFill/>
          <a:ln>
            <a:noFill/>
          </a:ln>
        </p:spPr>
      </p:sp>
      <p:sp>
        <p:nvSpPr>
          <p:cNvPr id="666" name="Google Shape;666;p41:notes"/>
          <p:cNvSpPr txBox="1"/>
          <p:nvPr>
            <p:ph idx="1" type="body"/>
          </p:nvPr>
        </p:nvSpPr>
        <p:spPr>
          <a:xfrm>
            <a:off x="679768" y="4715907"/>
            <a:ext cx="5438140" cy="4467701"/>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2" name="Shape 672"/>
        <p:cNvGrpSpPr/>
        <p:nvPr/>
      </p:nvGrpSpPr>
      <p:grpSpPr>
        <a:xfrm>
          <a:off x="0" y="0"/>
          <a:ext cx="0" cy="0"/>
          <a:chOff x="0" y="0"/>
          <a:chExt cx="0" cy="0"/>
        </a:xfrm>
      </p:grpSpPr>
      <p:sp>
        <p:nvSpPr>
          <p:cNvPr id="673" name="Google Shape;673;p42:notes"/>
          <p:cNvSpPr/>
          <p:nvPr>
            <p:ph idx="2" type="sldImg"/>
          </p:nvPr>
        </p:nvSpPr>
        <p:spPr>
          <a:xfrm>
            <a:off x="101600" y="750888"/>
            <a:ext cx="6594475" cy="3709987"/>
          </a:xfrm>
          <a:custGeom>
            <a:rect b="b" l="l" r="r" t="t"/>
            <a:pathLst>
              <a:path extrusionOk="0" h="120000" w="120000">
                <a:moveTo>
                  <a:pt x="0" y="0"/>
                </a:moveTo>
                <a:lnTo>
                  <a:pt x="120000" y="0"/>
                </a:lnTo>
                <a:lnTo>
                  <a:pt x="120000" y="120000"/>
                </a:lnTo>
                <a:lnTo>
                  <a:pt x="0" y="120000"/>
                </a:lnTo>
                <a:close/>
              </a:path>
            </a:pathLst>
          </a:custGeom>
          <a:noFill/>
          <a:ln>
            <a:noFill/>
          </a:ln>
        </p:spPr>
      </p:sp>
      <p:sp>
        <p:nvSpPr>
          <p:cNvPr id="674" name="Google Shape;674;p42:notes"/>
          <p:cNvSpPr txBox="1"/>
          <p:nvPr>
            <p:ph idx="1" type="body"/>
          </p:nvPr>
        </p:nvSpPr>
        <p:spPr>
          <a:xfrm>
            <a:off x="679768" y="4715907"/>
            <a:ext cx="5438140" cy="4467701"/>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2" name="Shape 682"/>
        <p:cNvGrpSpPr/>
        <p:nvPr/>
      </p:nvGrpSpPr>
      <p:grpSpPr>
        <a:xfrm>
          <a:off x="0" y="0"/>
          <a:ext cx="0" cy="0"/>
          <a:chOff x="0" y="0"/>
          <a:chExt cx="0" cy="0"/>
        </a:xfrm>
      </p:grpSpPr>
      <p:sp>
        <p:nvSpPr>
          <p:cNvPr id="683" name="Google Shape;683;p43:notes"/>
          <p:cNvSpPr/>
          <p:nvPr>
            <p:ph idx="2" type="sldImg"/>
          </p:nvPr>
        </p:nvSpPr>
        <p:spPr>
          <a:xfrm>
            <a:off x="101600" y="750888"/>
            <a:ext cx="6594475" cy="3709987"/>
          </a:xfrm>
          <a:custGeom>
            <a:rect b="b" l="l" r="r" t="t"/>
            <a:pathLst>
              <a:path extrusionOk="0" h="120000" w="120000">
                <a:moveTo>
                  <a:pt x="0" y="0"/>
                </a:moveTo>
                <a:lnTo>
                  <a:pt x="120000" y="0"/>
                </a:lnTo>
                <a:lnTo>
                  <a:pt x="120000" y="120000"/>
                </a:lnTo>
                <a:lnTo>
                  <a:pt x="0" y="120000"/>
                </a:lnTo>
                <a:close/>
              </a:path>
            </a:pathLst>
          </a:custGeom>
          <a:noFill/>
          <a:ln>
            <a:noFill/>
          </a:ln>
        </p:spPr>
      </p:sp>
      <p:sp>
        <p:nvSpPr>
          <p:cNvPr id="684" name="Google Shape;684;p43:notes"/>
          <p:cNvSpPr txBox="1"/>
          <p:nvPr>
            <p:ph idx="1" type="body"/>
          </p:nvPr>
        </p:nvSpPr>
        <p:spPr>
          <a:xfrm>
            <a:off x="679768" y="4715907"/>
            <a:ext cx="5438140" cy="4467701"/>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3" name="Shape 693"/>
        <p:cNvGrpSpPr/>
        <p:nvPr/>
      </p:nvGrpSpPr>
      <p:grpSpPr>
        <a:xfrm>
          <a:off x="0" y="0"/>
          <a:ext cx="0" cy="0"/>
          <a:chOff x="0" y="0"/>
          <a:chExt cx="0" cy="0"/>
        </a:xfrm>
      </p:grpSpPr>
      <p:sp>
        <p:nvSpPr>
          <p:cNvPr id="694" name="Google Shape;694;p44:notes"/>
          <p:cNvSpPr/>
          <p:nvPr>
            <p:ph idx="2" type="sldImg"/>
          </p:nvPr>
        </p:nvSpPr>
        <p:spPr>
          <a:xfrm>
            <a:off x="101600" y="750888"/>
            <a:ext cx="6594475" cy="3709987"/>
          </a:xfrm>
          <a:custGeom>
            <a:rect b="b" l="l" r="r" t="t"/>
            <a:pathLst>
              <a:path extrusionOk="0" h="120000" w="120000">
                <a:moveTo>
                  <a:pt x="0" y="0"/>
                </a:moveTo>
                <a:lnTo>
                  <a:pt x="120000" y="0"/>
                </a:lnTo>
                <a:lnTo>
                  <a:pt x="120000" y="120000"/>
                </a:lnTo>
                <a:lnTo>
                  <a:pt x="0" y="120000"/>
                </a:lnTo>
                <a:close/>
              </a:path>
            </a:pathLst>
          </a:custGeom>
          <a:noFill/>
          <a:ln>
            <a:noFill/>
          </a:ln>
        </p:spPr>
      </p:sp>
      <p:sp>
        <p:nvSpPr>
          <p:cNvPr id="695" name="Google Shape;695;p44:notes"/>
          <p:cNvSpPr txBox="1"/>
          <p:nvPr>
            <p:ph idx="1" type="body"/>
          </p:nvPr>
        </p:nvSpPr>
        <p:spPr>
          <a:xfrm>
            <a:off x="679768" y="4715907"/>
            <a:ext cx="5438140" cy="4467701"/>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1" name="Shape 711"/>
        <p:cNvGrpSpPr/>
        <p:nvPr/>
      </p:nvGrpSpPr>
      <p:grpSpPr>
        <a:xfrm>
          <a:off x="0" y="0"/>
          <a:ext cx="0" cy="0"/>
          <a:chOff x="0" y="0"/>
          <a:chExt cx="0" cy="0"/>
        </a:xfrm>
      </p:grpSpPr>
      <p:sp>
        <p:nvSpPr>
          <p:cNvPr id="712" name="Google Shape;712;p45:notes"/>
          <p:cNvSpPr/>
          <p:nvPr>
            <p:ph idx="2" type="sldImg"/>
          </p:nvPr>
        </p:nvSpPr>
        <p:spPr>
          <a:xfrm>
            <a:off x="101600" y="750888"/>
            <a:ext cx="6594475" cy="3709987"/>
          </a:xfrm>
          <a:custGeom>
            <a:rect b="b" l="l" r="r" t="t"/>
            <a:pathLst>
              <a:path extrusionOk="0" h="120000" w="120000">
                <a:moveTo>
                  <a:pt x="0" y="0"/>
                </a:moveTo>
                <a:lnTo>
                  <a:pt x="120000" y="0"/>
                </a:lnTo>
                <a:lnTo>
                  <a:pt x="120000" y="120000"/>
                </a:lnTo>
                <a:lnTo>
                  <a:pt x="0" y="120000"/>
                </a:lnTo>
                <a:close/>
              </a:path>
            </a:pathLst>
          </a:custGeom>
          <a:noFill/>
          <a:ln>
            <a:noFill/>
          </a:ln>
        </p:spPr>
      </p:sp>
      <p:sp>
        <p:nvSpPr>
          <p:cNvPr id="713" name="Google Shape;713;p45:notes"/>
          <p:cNvSpPr txBox="1"/>
          <p:nvPr>
            <p:ph idx="1" type="body"/>
          </p:nvPr>
        </p:nvSpPr>
        <p:spPr>
          <a:xfrm>
            <a:off x="679768" y="4715907"/>
            <a:ext cx="5438140" cy="4467701"/>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3" name="Shape 773"/>
        <p:cNvGrpSpPr/>
        <p:nvPr/>
      </p:nvGrpSpPr>
      <p:grpSpPr>
        <a:xfrm>
          <a:off x="0" y="0"/>
          <a:ext cx="0" cy="0"/>
          <a:chOff x="0" y="0"/>
          <a:chExt cx="0" cy="0"/>
        </a:xfrm>
      </p:grpSpPr>
      <p:sp>
        <p:nvSpPr>
          <p:cNvPr id="774" name="Google Shape;774;p46:notes"/>
          <p:cNvSpPr/>
          <p:nvPr>
            <p:ph idx="2" type="sldImg"/>
          </p:nvPr>
        </p:nvSpPr>
        <p:spPr>
          <a:xfrm>
            <a:off x="101600" y="750888"/>
            <a:ext cx="6594475" cy="3709987"/>
          </a:xfrm>
          <a:custGeom>
            <a:rect b="b" l="l" r="r" t="t"/>
            <a:pathLst>
              <a:path extrusionOk="0" h="120000" w="120000">
                <a:moveTo>
                  <a:pt x="0" y="0"/>
                </a:moveTo>
                <a:lnTo>
                  <a:pt x="120000" y="0"/>
                </a:lnTo>
                <a:lnTo>
                  <a:pt x="120000" y="120000"/>
                </a:lnTo>
                <a:lnTo>
                  <a:pt x="0" y="120000"/>
                </a:lnTo>
                <a:close/>
              </a:path>
            </a:pathLst>
          </a:custGeom>
          <a:noFill/>
          <a:ln>
            <a:noFill/>
          </a:ln>
        </p:spPr>
      </p:sp>
      <p:sp>
        <p:nvSpPr>
          <p:cNvPr id="775" name="Google Shape;775;p46:notes"/>
          <p:cNvSpPr txBox="1"/>
          <p:nvPr>
            <p:ph idx="1" type="body"/>
          </p:nvPr>
        </p:nvSpPr>
        <p:spPr>
          <a:xfrm>
            <a:off x="679768" y="4715907"/>
            <a:ext cx="5438140" cy="4467701"/>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0" name="Shape 780"/>
        <p:cNvGrpSpPr/>
        <p:nvPr/>
      </p:nvGrpSpPr>
      <p:grpSpPr>
        <a:xfrm>
          <a:off x="0" y="0"/>
          <a:ext cx="0" cy="0"/>
          <a:chOff x="0" y="0"/>
          <a:chExt cx="0" cy="0"/>
        </a:xfrm>
      </p:grpSpPr>
      <p:sp>
        <p:nvSpPr>
          <p:cNvPr id="781" name="Google Shape;781;p47:notes"/>
          <p:cNvSpPr/>
          <p:nvPr>
            <p:ph idx="2" type="sldImg"/>
          </p:nvPr>
        </p:nvSpPr>
        <p:spPr>
          <a:xfrm>
            <a:off x="101600" y="750888"/>
            <a:ext cx="6594475" cy="3709987"/>
          </a:xfrm>
          <a:custGeom>
            <a:rect b="b" l="l" r="r" t="t"/>
            <a:pathLst>
              <a:path extrusionOk="0" h="120000" w="120000">
                <a:moveTo>
                  <a:pt x="0" y="0"/>
                </a:moveTo>
                <a:lnTo>
                  <a:pt x="120000" y="0"/>
                </a:lnTo>
                <a:lnTo>
                  <a:pt x="120000" y="120000"/>
                </a:lnTo>
                <a:lnTo>
                  <a:pt x="0" y="120000"/>
                </a:lnTo>
                <a:close/>
              </a:path>
            </a:pathLst>
          </a:custGeom>
          <a:noFill/>
          <a:ln>
            <a:noFill/>
          </a:ln>
        </p:spPr>
      </p:sp>
      <p:sp>
        <p:nvSpPr>
          <p:cNvPr id="782" name="Google Shape;782;p47:notes"/>
          <p:cNvSpPr txBox="1"/>
          <p:nvPr>
            <p:ph idx="1" type="body"/>
          </p:nvPr>
        </p:nvSpPr>
        <p:spPr>
          <a:xfrm>
            <a:off x="679768" y="4715907"/>
            <a:ext cx="5438140" cy="4467701"/>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p5:notes"/>
          <p:cNvSpPr txBox="1"/>
          <p:nvPr>
            <p:ph idx="1" type="body"/>
          </p:nvPr>
        </p:nvSpPr>
        <p:spPr>
          <a:xfrm>
            <a:off x="679768" y="4715907"/>
            <a:ext cx="5438140" cy="446770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08" name="Google Shape;208;p5:notes"/>
          <p:cNvSpPr/>
          <p:nvPr>
            <p:ph idx="2" type="sldImg"/>
          </p:nvPr>
        </p:nvSpPr>
        <p:spPr>
          <a:xfrm>
            <a:off x="90488" y="744538"/>
            <a:ext cx="6616700" cy="37226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0" name="Shape 850"/>
        <p:cNvGrpSpPr/>
        <p:nvPr/>
      </p:nvGrpSpPr>
      <p:grpSpPr>
        <a:xfrm>
          <a:off x="0" y="0"/>
          <a:ext cx="0" cy="0"/>
          <a:chOff x="0" y="0"/>
          <a:chExt cx="0" cy="0"/>
        </a:xfrm>
      </p:grpSpPr>
      <p:sp>
        <p:nvSpPr>
          <p:cNvPr id="851" name="Google Shape;851;p48:notes"/>
          <p:cNvSpPr/>
          <p:nvPr>
            <p:ph idx="2" type="sldImg"/>
          </p:nvPr>
        </p:nvSpPr>
        <p:spPr>
          <a:xfrm>
            <a:off x="101600" y="750888"/>
            <a:ext cx="6594475" cy="3709987"/>
          </a:xfrm>
          <a:custGeom>
            <a:rect b="b" l="l" r="r" t="t"/>
            <a:pathLst>
              <a:path extrusionOk="0" h="120000" w="120000">
                <a:moveTo>
                  <a:pt x="0" y="0"/>
                </a:moveTo>
                <a:lnTo>
                  <a:pt x="120000" y="0"/>
                </a:lnTo>
                <a:lnTo>
                  <a:pt x="120000" y="120000"/>
                </a:lnTo>
                <a:lnTo>
                  <a:pt x="0" y="120000"/>
                </a:lnTo>
                <a:close/>
              </a:path>
            </a:pathLst>
          </a:custGeom>
          <a:noFill/>
          <a:ln>
            <a:noFill/>
          </a:ln>
        </p:spPr>
      </p:sp>
      <p:sp>
        <p:nvSpPr>
          <p:cNvPr id="852" name="Google Shape;852;p48:notes"/>
          <p:cNvSpPr txBox="1"/>
          <p:nvPr>
            <p:ph idx="1" type="body"/>
          </p:nvPr>
        </p:nvSpPr>
        <p:spPr>
          <a:xfrm>
            <a:off x="679768" y="4715907"/>
            <a:ext cx="5438140" cy="4467701"/>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8" name="Shape 858"/>
        <p:cNvGrpSpPr/>
        <p:nvPr/>
      </p:nvGrpSpPr>
      <p:grpSpPr>
        <a:xfrm>
          <a:off x="0" y="0"/>
          <a:ext cx="0" cy="0"/>
          <a:chOff x="0" y="0"/>
          <a:chExt cx="0" cy="0"/>
        </a:xfrm>
      </p:grpSpPr>
      <p:sp>
        <p:nvSpPr>
          <p:cNvPr id="859" name="Google Shape;859;p49:notes"/>
          <p:cNvSpPr/>
          <p:nvPr>
            <p:ph idx="2" type="sldImg"/>
          </p:nvPr>
        </p:nvSpPr>
        <p:spPr>
          <a:xfrm>
            <a:off x="101600" y="750888"/>
            <a:ext cx="6594475" cy="3709987"/>
          </a:xfrm>
          <a:custGeom>
            <a:rect b="b" l="l" r="r" t="t"/>
            <a:pathLst>
              <a:path extrusionOk="0" h="120000" w="120000">
                <a:moveTo>
                  <a:pt x="0" y="0"/>
                </a:moveTo>
                <a:lnTo>
                  <a:pt x="120000" y="0"/>
                </a:lnTo>
                <a:lnTo>
                  <a:pt x="120000" y="120000"/>
                </a:lnTo>
                <a:lnTo>
                  <a:pt x="0" y="120000"/>
                </a:lnTo>
                <a:close/>
              </a:path>
            </a:pathLst>
          </a:custGeom>
          <a:noFill/>
          <a:ln>
            <a:noFill/>
          </a:ln>
        </p:spPr>
      </p:sp>
      <p:sp>
        <p:nvSpPr>
          <p:cNvPr id="860" name="Google Shape;860;p49:notes"/>
          <p:cNvSpPr txBox="1"/>
          <p:nvPr>
            <p:ph idx="1" type="body"/>
          </p:nvPr>
        </p:nvSpPr>
        <p:spPr>
          <a:xfrm>
            <a:off x="679768" y="4715907"/>
            <a:ext cx="5438140" cy="4467701"/>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7" name="Shape 887"/>
        <p:cNvGrpSpPr/>
        <p:nvPr/>
      </p:nvGrpSpPr>
      <p:grpSpPr>
        <a:xfrm>
          <a:off x="0" y="0"/>
          <a:ext cx="0" cy="0"/>
          <a:chOff x="0" y="0"/>
          <a:chExt cx="0" cy="0"/>
        </a:xfrm>
      </p:grpSpPr>
      <p:sp>
        <p:nvSpPr>
          <p:cNvPr id="888" name="Google Shape;888;p50:notes"/>
          <p:cNvSpPr/>
          <p:nvPr>
            <p:ph idx="2" type="sldImg"/>
          </p:nvPr>
        </p:nvSpPr>
        <p:spPr>
          <a:xfrm>
            <a:off x="101600" y="750888"/>
            <a:ext cx="6594475" cy="3709987"/>
          </a:xfrm>
          <a:custGeom>
            <a:rect b="b" l="l" r="r" t="t"/>
            <a:pathLst>
              <a:path extrusionOk="0" h="120000" w="120000">
                <a:moveTo>
                  <a:pt x="0" y="0"/>
                </a:moveTo>
                <a:lnTo>
                  <a:pt x="120000" y="0"/>
                </a:lnTo>
                <a:lnTo>
                  <a:pt x="120000" y="120000"/>
                </a:lnTo>
                <a:lnTo>
                  <a:pt x="0" y="120000"/>
                </a:lnTo>
                <a:close/>
              </a:path>
            </a:pathLst>
          </a:custGeom>
          <a:noFill/>
          <a:ln>
            <a:noFill/>
          </a:ln>
        </p:spPr>
      </p:sp>
      <p:sp>
        <p:nvSpPr>
          <p:cNvPr id="889" name="Google Shape;889;p50:notes"/>
          <p:cNvSpPr txBox="1"/>
          <p:nvPr>
            <p:ph idx="1" type="body"/>
          </p:nvPr>
        </p:nvSpPr>
        <p:spPr>
          <a:xfrm>
            <a:off x="679768" y="4715907"/>
            <a:ext cx="5438140" cy="4467701"/>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2" name="Shape 912"/>
        <p:cNvGrpSpPr/>
        <p:nvPr/>
      </p:nvGrpSpPr>
      <p:grpSpPr>
        <a:xfrm>
          <a:off x="0" y="0"/>
          <a:ext cx="0" cy="0"/>
          <a:chOff x="0" y="0"/>
          <a:chExt cx="0" cy="0"/>
        </a:xfrm>
      </p:grpSpPr>
      <p:sp>
        <p:nvSpPr>
          <p:cNvPr id="913" name="Google Shape;913;p51:notes"/>
          <p:cNvSpPr/>
          <p:nvPr>
            <p:ph idx="2" type="sldImg"/>
          </p:nvPr>
        </p:nvSpPr>
        <p:spPr>
          <a:xfrm>
            <a:off x="101600" y="750888"/>
            <a:ext cx="6594475" cy="3709987"/>
          </a:xfrm>
          <a:custGeom>
            <a:rect b="b" l="l" r="r" t="t"/>
            <a:pathLst>
              <a:path extrusionOk="0" h="120000" w="120000">
                <a:moveTo>
                  <a:pt x="0" y="0"/>
                </a:moveTo>
                <a:lnTo>
                  <a:pt x="120000" y="0"/>
                </a:lnTo>
                <a:lnTo>
                  <a:pt x="120000" y="120000"/>
                </a:lnTo>
                <a:lnTo>
                  <a:pt x="0" y="120000"/>
                </a:lnTo>
                <a:close/>
              </a:path>
            </a:pathLst>
          </a:custGeom>
          <a:noFill/>
          <a:ln>
            <a:noFill/>
          </a:ln>
        </p:spPr>
      </p:sp>
      <p:sp>
        <p:nvSpPr>
          <p:cNvPr id="914" name="Google Shape;914;p51:notes"/>
          <p:cNvSpPr txBox="1"/>
          <p:nvPr>
            <p:ph idx="1" type="body"/>
          </p:nvPr>
        </p:nvSpPr>
        <p:spPr>
          <a:xfrm>
            <a:off x="679768" y="4715907"/>
            <a:ext cx="5438140" cy="4467701"/>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2" name="Shape 962"/>
        <p:cNvGrpSpPr/>
        <p:nvPr/>
      </p:nvGrpSpPr>
      <p:grpSpPr>
        <a:xfrm>
          <a:off x="0" y="0"/>
          <a:ext cx="0" cy="0"/>
          <a:chOff x="0" y="0"/>
          <a:chExt cx="0" cy="0"/>
        </a:xfrm>
      </p:grpSpPr>
      <p:sp>
        <p:nvSpPr>
          <p:cNvPr id="963" name="Google Shape;963;p52:notes"/>
          <p:cNvSpPr/>
          <p:nvPr>
            <p:ph idx="2" type="sldImg"/>
          </p:nvPr>
        </p:nvSpPr>
        <p:spPr>
          <a:xfrm>
            <a:off x="101600" y="750888"/>
            <a:ext cx="6594475" cy="3709987"/>
          </a:xfrm>
          <a:custGeom>
            <a:rect b="b" l="l" r="r" t="t"/>
            <a:pathLst>
              <a:path extrusionOk="0" h="120000" w="120000">
                <a:moveTo>
                  <a:pt x="0" y="0"/>
                </a:moveTo>
                <a:lnTo>
                  <a:pt x="120000" y="0"/>
                </a:lnTo>
                <a:lnTo>
                  <a:pt x="120000" y="120000"/>
                </a:lnTo>
                <a:lnTo>
                  <a:pt x="0" y="120000"/>
                </a:lnTo>
                <a:close/>
              </a:path>
            </a:pathLst>
          </a:custGeom>
          <a:noFill/>
          <a:ln>
            <a:noFill/>
          </a:ln>
        </p:spPr>
      </p:sp>
      <p:sp>
        <p:nvSpPr>
          <p:cNvPr id="964" name="Google Shape;964;p52:notes"/>
          <p:cNvSpPr txBox="1"/>
          <p:nvPr>
            <p:ph idx="1" type="body"/>
          </p:nvPr>
        </p:nvSpPr>
        <p:spPr>
          <a:xfrm>
            <a:off x="679768" y="4715907"/>
            <a:ext cx="5438140" cy="4467701"/>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0" name="Shape 1000"/>
        <p:cNvGrpSpPr/>
        <p:nvPr/>
      </p:nvGrpSpPr>
      <p:grpSpPr>
        <a:xfrm>
          <a:off x="0" y="0"/>
          <a:ext cx="0" cy="0"/>
          <a:chOff x="0" y="0"/>
          <a:chExt cx="0" cy="0"/>
        </a:xfrm>
      </p:grpSpPr>
      <p:sp>
        <p:nvSpPr>
          <p:cNvPr id="1001" name="Google Shape;1001;p53:notes"/>
          <p:cNvSpPr/>
          <p:nvPr>
            <p:ph idx="2" type="sldImg"/>
          </p:nvPr>
        </p:nvSpPr>
        <p:spPr>
          <a:xfrm>
            <a:off x="90488" y="744538"/>
            <a:ext cx="6616700" cy="3722687"/>
          </a:xfrm>
          <a:custGeom>
            <a:rect b="b" l="l" r="r" t="t"/>
            <a:pathLst>
              <a:path extrusionOk="0" h="120000" w="120000">
                <a:moveTo>
                  <a:pt x="0" y="0"/>
                </a:moveTo>
                <a:lnTo>
                  <a:pt x="120000" y="0"/>
                </a:lnTo>
                <a:lnTo>
                  <a:pt x="120000" y="120000"/>
                </a:lnTo>
                <a:lnTo>
                  <a:pt x="0" y="120000"/>
                </a:lnTo>
                <a:close/>
              </a:path>
            </a:pathLst>
          </a:custGeom>
          <a:noFill/>
          <a:ln>
            <a:noFill/>
          </a:ln>
        </p:spPr>
      </p:sp>
      <p:sp>
        <p:nvSpPr>
          <p:cNvPr id="1002" name="Google Shape;1002;p53:notes"/>
          <p:cNvSpPr txBox="1"/>
          <p:nvPr>
            <p:ph idx="1" type="body"/>
          </p:nvPr>
        </p:nvSpPr>
        <p:spPr>
          <a:xfrm>
            <a:off x="679768" y="4715907"/>
            <a:ext cx="5438140" cy="4467701"/>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7" name="Shape 1007"/>
        <p:cNvGrpSpPr/>
        <p:nvPr/>
      </p:nvGrpSpPr>
      <p:grpSpPr>
        <a:xfrm>
          <a:off x="0" y="0"/>
          <a:ext cx="0" cy="0"/>
          <a:chOff x="0" y="0"/>
          <a:chExt cx="0" cy="0"/>
        </a:xfrm>
      </p:grpSpPr>
      <p:sp>
        <p:nvSpPr>
          <p:cNvPr id="1008" name="Google Shape;1008;p54:notes"/>
          <p:cNvSpPr/>
          <p:nvPr>
            <p:ph idx="2" type="sldImg"/>
          </p:nvPr>
        </p:nvSpPr>
        <p:spPr>
          <a:xfrm>
            <a:off x="92075" y="744538"/>
            <a:ext cx="6615113" cy="3722687"/>
          </a:xfrm>
          <a:custGeom>
            <a:rect b="b" l="l" r="r" t="t"/>
            <a:pathLst>
              <a:path extrusionOk="0" h="120000" w="120000">
                <a:moveTo>
                  <a:pt x="0" y="0"/>
                </a:moveTo>
                <a:lnTo>
                  <a:pt x="120000" y="0"/>
                </a:lnTo>
                <a:lnTo>
                  <a:pt x="120000" y="120000"/>
                </a:lnTo>
                <a:lnTo>
                  <a:pt x="0" y="120000"/>
                </a:lnTo>
                <a:close/>
              </a:path>
            </a:pathLst>
          </a:custGeom>
          <a:noFill/>
          <a:ln>
            <a:noFill/>
          </a:ln>
        </p:spPr>
      </p:sp>
      <p:sp>
        <p:nvSpPr>
          <p:cNvPr id="1009" name="Google Shape;1009;p54:notes"/>
          <p:cNvSpPr txBox="1"/>
          <p:nvPr>
            <p:ph idx="1" type="body"/>
          </p:nvPr>
        </p:nvSpPr>
        <p:spPr>
          <a:xfrm>
            <a:off x="907221" y="4716626"/>
            <a:ext cx="4983234" cy="4467542"/>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8" name="Shape 1018"/>
        <p:cNvGrpSpPr/>
        <p:nvPr/>
      </p:nvGrpSpPr>
      <p:grpSpPr>
        <a:xfrm>
          <a:off x="0" y="0"/>
          <a:ext cx="0" cy="0"/>
          <a:chOff x="0" y="0"/>
          <a:chExt cx="0" cy="0"/>
        </a:xfrm>
      </p:grpSpPr>
      <p:sp>
        <p:nvSpPr>
          <p:cNvPr id="1019" name="Google Shape;1019;g220cf5216e0_0_22:notes"/>
          <p:cNvSpPr/>
          <p:nvPr>
            <p:ph idx="2" type="sldImg"/>
          </p:nvPr>
        </p:nvSpPr>
        <p:spPr>
          <a:xfrm>
            <a:off x="90488" y="744538"/>
            <a:ext cx="6616800" cy="37227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20" name="Google Shape;1020;g220cf5216e0_0_22:notes"/>
          <p:cNvSpPr txBox="1"/>
          <p:nvPr>
            <p:ph idx="1" type="body"/>
          </p:nvPr>
        </p:nvSpPr>
        <p:spPr>
          <a:xfrm>
            <a:off x="679768" y="4715907"/>
            <a:ext cx="5438100" cy="4467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21" name="Google Shape;1021;g220cf5216e0_0_22:notes"/>
          <p:cNvSpPr txBox="1"/>
          <p:nvPr>
            <p:ph idx="12" type="sldNum"/>
          </p:nvPr>
        </p:nvSpPr>
        <p:spPr>
          <a:xfrm>
            <a:off x="3850443" y="9430091"/>
            <a:ext cx="2945700" cy="4965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6" name="Shape 1026"/>
        <p:cNvGrpSpPr/>
        <p:nvPr/>
      </p:nvGrpSpPr>
      <p:grpSpPr>
        <a:xfrm>
          <a:off x="0" y="0"/>
          <a:ext cx="0" cy="0"/>
          <a:chOff x="0" y="0"/>
          <a:chExt cx="0" cy="0"/>
        </a:xfrm>
      </p:grpSpPr>
      <p:sp>
        <p:nvSpPr>
          <p:cNvPr id="1027" name="Google Shape;1027;p55:notes"/>
          <p:cNvSpPr/>
          <p:nvPr>
            <p:ph idx="2" type="sldImg"/>
          </p:nvPr>
        </p:nvSpPr>
        <p:spPr>
          <a:xfrm>
            <a:off x="92075" y="744538"/>
            <a:ext cx="6615113" cy="3722687"/>
          </a:xfrm>
          <a:custGeom>
            <a:rect b="b" l="l" r="r" t="t"/>
            <a:pathLst>
              <a:path extrusionOk="0" h="120000" w="120000">
                <a:moveTo>
                  <a:pt x="0" y="0"/>
                </a:moveTo>
                <a:lnTo>
                  <a:pt x="120000" y="0"/>
                </a:lnTo>
                <a:lnTo>
                  <a:pt x="120000" y="120000"/>
                </a:lnTo>
                <a:lnTo>
                  <a:pt x="0" y="120000"/>
                </a:lnTo>
                <a:close/>
              </a:path>
            </a:pathLst>
          </a:custGeom>
          <a:noFill/>
          <a:ln>
            <a:noFill/>
          </a:ln>
        </p:spPr>
      </p:sp>
      <p:sp>
        <p:nvSpPr>
          <p:cNvPr id="1028" name="Google Shape;1028;p55:notes"/>
          <p:cNvSpPr txBox="1"/>
          <p:nvPr>
            <p:ph idx="1" type="body"/>
          </p:nvPr>
        </p:nvSpPr>
        <p:spPr>
          <a:xfrm>
            <a:off x="907221" y="4716626"/>
            <a:ext cx="4983234" cy="4467542"/>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7" name="Shape 1037"/>
        <p:cNvGrpSpPr/>
        <p:nvPr/>
      </p:nvGrpSpPr>
      <p:grpSpPr>
        <a:xfrm>
          <a:off x="0" y="0"/>
          <a:ext cx="0" cy="0"/>
          <a:chOff x="0" y="0"/>
          <a:chExt cx="0" cy="0"/>
        </a:xfrm>
      </p:grpSpPr>
      <p:sp>
        <p:nvSpPr>
          <p:cNvPr id="1038" name="Google Shape;1038;g220cf5216e0_0_33:notes"/>
          <p:cNvSpPr/>
          <p:nvPr>
            <p:ph idx="2" type="sldImg"/>
          </p:nvPr>
        </p:nvSpPr>
        <p:spPr>
          <a:xfrm>
            <a:off x="90488" y="744538"/>
            <a:ext cx="6616800" cy="37227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39" name="Google Shape;1039;g220cf5216e0_0_33:notes"/>
          <p:cNvSpPr txBox="1"/>
          <p:nvPr>
            <p:ph idx="1" type="body"/>
          </p:nvPr>
        </p:nvSpPr>
        <p:spPr>
          <a:xfrm>
            <a:off x="679768" y="4715907"/>
            <a:ext cx="5438100" cy="4467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40" name="Google Shape;1040;g220cf5216e0_0_33:notes"/>
          <p:cNvSpPr txBox="1"/>
          <p:nvPr>
            <p:ph idx="12" type="sldNum"/>
          </p:nvPr>
        </p:nvSpPr>
        <p:spPr>
          <a:xfrm>
            <a:off x="3850443" y="9430091"/>
            <a:ext cx="2945700" cy="4965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p6:notes"/>
          <p:cNvSpPr/>
          <p:nvPr>
            <p:ph idx="2" type="sldImg"/>
          </p:nvPr>
        </p:nvSpPr>
        <p:spPr>
          <a:xfrm>
            <a:off x="90488" y="744538"/>
            <a:ext cx="6616700" cy="3722687"/>
          </a:xfrm>
          <a:custGeom>
            <a:rect b="b" l="l" r="r" t="t"/>
            <a:pathLst>
              <a:path extrusionOk="0" h="120000" w="120000">
                <a:moveTo>
                  <a:pt x="0" y="0"/>
                </a:moveTo>
                <a:lnTo>
                  <a:pt x="120000" y="0"/>
                </a:lnTo>
                <a:lnTo>
                  <a:pt x="120000" y="120000"/>
                </a:lnTo>
                <a:lnTo>
                  <a:pt x="0" y="120000"/>
                </a:lnTo>
                <a:close/>
              </a:path>
            </a:pathLst>
          </a:custGeom>
          <a:noFill/>
          <a:ln>
            <a:noFill/>
          </a:ln>
        </p:spPr>
      </p:sp>
      <p:sp>
        <p:nvSpPr>
          <p:cNvPr id="215" name="Google Shape;215;p6:notes"/>
          <p:cNvSpPr txBox="1"/>
          <p:nvPr>
            <p:ph idx="1" type="body"/>
          </p:nvPr>
        </p:nvSpPr>
        <p:spPr>
          <a:xfrm>
            <a:off x="679768" y="4715907"/>
            <a:ext cx="5438140" cy="4467701"/>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6" name="Shape 1046"/>
        <p:cNvGrpSpPr/>
        <p:nvPr/>
      </p:nvGrpSpPr>
      <p:grpSpPr>
        <a:xfrm>
          <a:off x="0" y="0"/>
          <a:ext cx="0" cy="0"/>
          <a:chOff x="0" y="0"/>
          <a:chExt cx="0" cy="0"/>
        </a:xfrm>
      </p:grpSpPr>
      <p:sp>
        <p:nvSpPr>
          <p:cNvPr id="1047" name="Google Shape;1047;p56:notes"/>
          <p:cNvSpPr txBox="1"/>
          <p:nvPr>
            <p:ph idx="1" type="body"/>
          </p:nvPr>
        </p:nvSpPr>
        <p:spPr>
          <a:xfrm>
            <a:off x="679768" y="4715907"/>
            <a:ext cx="5438140" cy="446770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48" name="Google Shape;1048;p56:notes"/>
          <p:cNvSpPr/>
          <p:nvPr>
            <p:ph idx="2" type="sldImg"/>
          </p:nvPr>
        </p:nvSpPr>
        <p:spPr>
          <a:xfrm>
            <a:off x="90488" y="744538"/>
            <a:ext cx="6616700" cy="37226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4" name="Shape 1054"/>
        <p:cNvGrpSpPr/>
        <p:nvPr/>
      </p:nvGrpSpPr>
      <p:grpSpPr>
        <a:xfrm>
          <a:off x="0" y="0"/>
          <a:ext cx="0" cy="0"/>
          <a:chOff x="0" y="0"/>
          <a:chExt cx="0" cy="0"/>
        </a:xfrm>
      </p:grpSpPr>
      <p:sp>
        <p:nvSpPr>
          <p:cNvPr id="1055" name="Google Shape;1055;g220cf5216e0_0_44:notes"/>
          <p:cNvSpPr/>
          <p:nvPr>
            <p:ph idx="2" type="sldImg"/>
          </p:nvPr>
        </p:nvSpPr>
        <p:spPr>
          <a:xfrm>
            <a:off x="90488" y="744538"/>
            <a:ext cx="6616800" cy="37227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56" name="Google Shape;1056;g220cf5216e0_0_44:notes"/>
          <p:cNvSpPr txBox="1"/>
          <p:nvPr>
            <p:ph idx="1" type="body"/>
          </p:nvPr>
        </p:nvSpPr>
        <p:spPr>
          <a:xfrm>
            <a:off x="679768" y="4715907"/>
            <a:ext cx="5438100" cy="4467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57" name="Google Shape;1057;g220cf5216e0_0_44:notes"/>
          <p:cNvSpPr txBox="1"/>
          <p:nvPr>
            <p:ph idx="12" type="sldNum"/>
          </p:nvPr>
        </p:nvSpPr>
        <p:spPr>
          <a:xfrm>
            <a:off x="3850443" y="9430091"/>
            <a:ext cx="2945700" cy="4965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2" name="Shape 1062"/>
        <p:cNvGrpSpPr/>
        <p:nvPr/>
      </p:nvGrpSpPr>
      <p:grpSpPr>
        <a:xfrm>
          <a:off x="0" y="0"/>
          <a:ext cx="0" cy="0"/>
          <a:chOff x="0" y="0"/>
          <a:chExt cx="0" cy="0"/>
        </a:xfrm>
      </p:grpSpPr>
      <p:sp>
        <p:nvSpPr>
          <p:cNvPr id="1063" name="Google Shape;1063;p57:notes"/>
          <p:cNvSpPr/>
          <p:nvPr>
            <p:ph idx="2" type="sldImg"/>
          </p:nvPr>
        </p:nvSpPr>
        <p:spPr>
          <a:xfrm>
            <a:off x="90488" y="744538"/>
            <a:ext cx="6616700" cy="3722687"/>
          </a:xfrm>
          <a:custGeom>
            <a:rect b="b" l="l" r="r" t="t"/>
            <a:pathLst>
              <a:path extrusionOk="0" h="120000" w="120000">
                <a:moveTo>
                  <a:pt x="0" y="0"/>
                </a:moveTo>
                <a:lnTo>
                  <a:pt x="120000" y="0"/>
                </a:lnTo>
                <a:lnTo>
                  <a:pt x="120000" y="120000"/>
                </a:lnTo>
                <a:lnTo>
                  <a:pt x="0" y="120000"/>
                </a:lnTo>
                <a:close/>
              </a:path>
            </a:pathLst>
          </a:custGeom>
          <a:noFill/>
          <a:ln>
            <a:noFill/>
          </a:ln>
        </p:spPr>
      </p:sp>
      <p:sp>
        <p:nvSpPr>
          <p:cNvPr id="1064" name="Google Shape;1064;p57:notes"/>
          <p:cNvSpPr txBox="1"/>
          <p:nvPr>
            <p:ph idx="1" type="body"/>
          </p:nvPr>
        </p:nvSpPr>
        <p:spPr>
          <a:xfrm>
            <a:off x="680416" y="4716626"/>
            <a:ext cx="5436844" cy="4467542"/>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9" name="Shape 1069"/>
        <p:cNvGrpSpPr/>
        <p:nvPr/>
      </p:nvGrpSpPr>
      <p:grpSpPr>
        <a:xfrm>
          <a:off x="0" y="0"/>
          <a:ext cx="0" cy="0"/>
          <a:chOff x="0" y="0"/>
          <a:chExt cx="0" cy="0"/>
        </a:xfrm>
      </p:grpSpPr>
      <p:sp>
        <p:nvSpPr>
          <p:cNvPr id="1070" name="Google Shape;1070;p58:notes"/>
          <p:cNvSpPr/>
          <p:nvPr>
            <p:ph idx="2" type="sldImg"/>
          </p:nvPr>
        </p:nvSpPr>
        <p:spPr>
          <a:xfrm>
            <a:off x="90488" y="744538"/>
            <a:ext cx="6616700" cy="3722687"/>
          </a:xfrm>
          <a:custGeom>
            <a:rect b="b" l="l" r="r" t="t"/>
            <a:pathLst>
              <a:path extrusionOk="0" h="120000" w="120000">
                <a:moveTo>
                  <a:pt x="0" y="0"/>
                </a:moveTo>
                <a:lnTo>
                  <a:pt x="120000" y="0"/>
                </a:lnTo>
                <a:lnTo>
                  <a:pt x="120000" y="120000"/>
                </a:lnTo>
                <a:lnTo>
                  <a:pt x="0" y="120000"/>
                </a:lnTo>
                <a:close/>
              </a:path>
            </a:pathLst>
          </a:custGeom>
          <a:noFill/>
          <a:ln>
            <a:noFill/>
          </a:ln>
        </p:spPr>
      </p:sp>
      <p:sp>
        <p:nvSpPr>
          <p:cNvPr id="1071" name="Google Shape;1071;p58:notes"/>
          <p:cNvSpPr txBox="1"/>
          <p:nvPr>
            <p:ph idx="1" type="body"/>
          </p:nvPr>
        </p:nvSpPr>
        <p:spPr>
          <a:xfrm>
            <a:off x="679768" y="4715907"/>
            <a:ext cx="5438140" cy="4467701"/>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4" name="Shape 1084"/>
        <p:cNvGrpSpPr/>
        <p:nvPr/>
      </p:nvGrpSpPr>
      <p:grpSpPr>
        <a:xfrm>
          <a:off x="0" y="0"/>
          <a:ext cx="0" cy="0"/>
          <a:chOff x="0" y="0"/>
          <a:chExt cx="0" cy="0"/>
        </a:xfrm>
      </p:grpSpPr>
      <p:sp>
        <p:nvSpPr>
          <p:cNvPr id="1085" name="Google Shape;1085;p59:notes"/>
          <p:cNvSpPr txBox="1"/>
          <p:nvPr>
            <p:ph idx="1" type="body"/>
          </p:nvPr>
        </p:nvSpPr>
        <p:spPr>
          <a:xfrm>
            <a:off x="679768" y="4715907"/>
            <a:ext cx="5438140" cy="446770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86" name="Google Shape;1086;p59:notes"/>
          <p:cNvSpPr/>
          <p:nvPr>
            <p:ph idx="2" type="sldImg"/>
          </p:nvPr>
        </p:nvSpPr>
        <p:spPr>
          <a:xfrm>
            <a:off x="90488" y="744538"/>
            <a:ext cx="6616700" cy="37226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1" name="Shape 1091"/>
        <p:cNvGrpSpPr/>
        <p:nvPr/>
      </p:nvGrpSpPr>
      <p:grpSpPr>
        <a:xfrm>
          <a:off x="0" y="0"/>
          <a:ext cx="0" cy="0"/>
          <a:chOff x="0" y="0"/>
          <a:chExt cx="0" cy="0"/>
        </a:xfrm>
      </p:grpSpPr>
      <p:sp>
        <p:nvSpPr>
          <p:cNvPr id="1092" name="Google Shape;1092;g220cf5216e0_0_52:notes"/>
          <p:cNvSpPr/>
          <p:nvPr>
            <p:ph idx="2" type="sldImg"/>
          </p:nvPr>
        </p:nvSpPr>
        <p:spPr>
          <a:xfrm>
            <a:off x="90488" y="744538"/>
            <a:ext cx="6616800" cy="37227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93" name="Google Shape;1093;g220cf5216e0_0_52:notes"/>
          <p:cNvSpPr txBox="1"/>
          <p:nvPr>
            <p:ph idx="1" type="body"/>
          </p:nvPr>
        </p:nvSpPr>
        <p:spPr>
          <a:xfrm>
            <a:off x="679768" y="4715907"/>
            <a:ext cx="5438100" cy="4467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94" name="Google Shape;1094;g220cf5216e0_0_52:notes"/>
          <p:cNvSpPr txBox="1"/>
          <p:nvPr>
            <p:ph idx="12" type="sldNum"/>
          </p:nvPr>
        </p:nvSpPr>
        <p:spPr>
          <a:xfrm>
            <a:off x="3850443" y="9430091"/>
            <a:ext cx="2945700" cy="4965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9" name="Shape 1099"/>
        <p:cNvGrpSpPr/>
        <p:nvPr/>
      </p:nvGrpSpPr>
      <p:grpSpPr>
        <a:xfrm>
          <a:off x="0" y="0"/>
          <a:ext cx="0" cy="0"/>
          <a:chOff x="0" y="0"/>
          <a:chExt cx="0" cy="0"/>
        </a:xfrm>
      </p:grpSpPr>
      <p:sp>
        <p:nvSpPr>
          <p:cNvPr id="1100" name="Google Shape;1100;p60:notes"/>
          <p:cNvSpPr txBox="1"/>
          <p:nvPr>
            <p:ph idx="1" type="body"/>
          </p:nvPr>
        </p:nvSpPr>
        <p:spPr>
          <a:xfrm>
            <a:off x="679768" y="4715907"/>
            <a:ext cx="5438140" cy="446770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01" name="Google Shape;1101;p60:notes"/>
          <p:cNvSpPr/>
          <p:nvPr>
            <p:ph idx="2" type="sldImg"/>
          </p:nvPr>
        </p:nvSpPr>
        <p:spPr>
          <a:xfrm>
            <a:off x="90488" y="744538"/>
            <a:ext cx="6616700" cy="37226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6" name="Shape 1106"/>
        <p:cNvGrpSpPr/>
        <p:nvPr/>
      </p:nvGrpSpPr>
      <p:grpSpPr>
        <a:xfrm>
          <a:off x="0" y="0"/>
          <a:ext cx="0" cy="0"/>
          <a:chOff x="0" y="0"/>
          <a:chExt cx="0" cy="0"/>
        </a:xfrm>
      </p:grpSpPr>
      <p:sp>
        <p:nvSpPr>
          <p:cNvPr id="1107" name="Google Shape;1107;p61:notes"/>
          <p:cNvSpPr txBox="1"/>
          <p:nvPr>
            <p:ph idx="1" type="body"/>
          </p:nvPr>
        </p:nvSpPr>
        <p:spPr>
          <a:xfrm>
            <a:off x="679768" y="4715907"/>
            <a:ext cx="5438140" cy="446770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08" name="Google Shape;1108;p61:notes"/>
          <p:cNvSpPr/>
          <p:nvPr>
            <p:ph idx="2" type="sldImg"/>
          </p:nvPr>
        </p:nvSpPr>
        <p:spPr>
          <a:xfrm>
            <a:off x="90488" y="744538"/>
            <a:ext cx="6616700" cy="37226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3" name="Shape 1113"/>
        <p:cNvGrpSpPr/>
        <p:nvPr/>
      </p:nvGrpSpPr>
      <p:grpSpPr>
        <a:xfrm>
          <a:off x="0" y="0"/>
          <a:ext cx="0" cy="0"/>
          <a:chOff x="0" y="0"/>
          <a:chExt cx="0" cy="0"/>
        </a:xfrm>
      </p:grpSpPr>
      <p:sp>
        <p:nvSpPr>
          <p:cNvPr id="1114" name="Google Shape;1114;p77:notes"/>
          <p:cNvSpPr/>
          <p:nvPr>
            <p:ph idx="2" type="sldImg"/>
          </p:nvPr>
        </p:nvSpPr>
        <p:spPr>
          <a:xfrm>
            <a:off x="101600" y="750888"/>
            <a:ext cx="6594475" cy="3709987"/>
          </a:xfrm>
          <a:custGeom>
            <a:rect b="b" l="l" r="r" t="t"/>
            <a:pathLst>
              <a:path extrusionOk="0" h="120000" w="120000">
                <a:moveTo>
                  <a:pt x="0" y="0"/>
                </a:moveTo>
                <a:lnTo>
                  <a:pt x="120000" y="0"/>
                </a:lnTo>
                <a:lnTo>
                  <a:pt x="120000" y="120000"/>
                </a:lnTo>
                <a:lnTo>
                  <a:pt x="0" y="120000"/>
                </a:lnTo>
                <a:close/>
              </a:path>
            </a:pathLst>
          </a:custGeom>
          <a:noFill/>
          <a:ln>
            <a:noFill/>
          </a:ln>
        </p:spPr>
      </p:sp>
      <p:sp>
        <p:nvSpPr>
          <p:cNvPr id="1115" name="Google Shape;1115;p77:notes"/>
          <p:cNvSpPr txBox="1"/>
          <p:nvPr>
            <p:ph idx="1" type="body"/>
          </p:nvPr>
        </p:nvSpPr>
        <p:spPr>
          <a:xfrm>
            <a:off x="679768" y="4715907"/>
            <a:ext cx="5438140" cy="4467701"/>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0" name="Shape 1140"/>
        <p:cNvGrpSpPr/>
        <p:nvPr/>
      </p:nvGrpSpPr>
      <p:grpSpPr>
        <a:xfrm>
          <a:off x="0" y="0"/>
          <a:ext cx="0" cy="0"/>
          <a:chOff x="0" y="0"/>
          <a:chExt cx="0" cy="0"/>
        </a:xfrm>
      </p:grpSpPr>
      <p:sp>
        <p:nvSpPr>
          <p:cNvPr id="1141" name="Google Shape;1141;g220cf5216e0_0_60:notes"/>
          <p:cNvSpPr/>
          <p:nvPr>
            <p:ph idx="2" type="sldImg"/>
          </p:nvPr>
        </p:nvSpPr>
        <p:spPr>
          <a:xfrm>
            <a:off x="90488" y="744538"/>
            <a:ext cx="6616800" cy="37227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42" name="Google Shape;1142;g220cf5216e0_0_60:notes"/>
          <p:cNvSpPr txBox="1"/>
          <p:nvPr>
            <p:ph idx="1" type="body"/>
          </p:nvPr>
        </p:nvSpPr>
        <p:spPr>
          <a:xfrm>
            <a:off x="679768" y="4715907"/>
            <a:ext cx="5438100" cy="4467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43" name="Google Shape;1143;g220cf5216e0_0_60:notes"/>
          <p:cNvSpPr txBox="1"/>
          <p:nvPr>
            <p:ph idx="12" type="sldNum"/>
          </p:nvPr>
        </p:nvSpPr>
        <p:spPr>
          <a:xfrm>
            <a:off x="3850443" y="9430091"/>
            <a:ext cx="2945700" cy="4965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p7:notes"/>
          <p:cNvSpPr txBox="1"/>
          <p:nvPr>
            <p:ph idx="1" type="body"/>
          </p:nvPr>
        </p:nvSpPr>
        <p:spPr>
          <a:xfrm>
            <a:off x="679768" y="4715907"/>
            <a:ext cx="5438140" cy="446770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22" name="Google Shape;222;p7:notes"/>
          <p:cNvSpPr/>
          <p:nvPr>
            <p:ph idx="2" type="sldImg"/>
          </p:nvPr>
        </p:nvSpPr>
        <p:spPr>
          <a:xfrm>
            <a:off x="90488" y="744538"/>
            <a:ext cx="6616700" cy="37226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9" name="Shape 1149"/>
        <p:cNvGrpSpPr/>
        <p:nvPr/>
      </p:nvGrpSpPr>
      <p:grpSpPr>
        <a:xfrm>
          <a:off x="0" y="0"/>
          <a:ext cx="0" cy="0"/>
          <a:chOff x="0" y="0"/>
          <a:chExt cx="0" cy="0"/>
        </a:xfrm>
      </p:grpSpPr>
      <p:sp>
        <p:nvSpPr>
          <p:cNvPr id="1150" name="Google Shape;1150;p78:notes"/>
          <p:cNvSpPr/>
          <p:nvPr>
            <p:ph idx="2" type="sldImg"/>
          </p:nvPr>
        </p:nvSpPr>
        <p:spPr>
          <a:xfrm>
            <a:off x="104775" y="750888"/>
            <a:ext cx="6592888" cy="3709987"/>
          </a:xfrm>
          <a:custGeom>
            <a:rect b="b" l="l" r="r" t="t"/>
            <a:pathLst>
              <a:path extrusionOk="0" h="120000" w="120000">
                <a:moveTo>
                  <a:pt x="0" y="0"/>
                </a:moveTo>
                <a:lnTo>
                  <a:pt x="120000" y="0"/>
                </a:lnTo>
                <a:lnTo>
                  <a:pt x="120000" y="120000"/>
                </a:lnTo>
                <a:lnTo>
                  <a:pt x="0" y="120000"/>
                </a:lnTo>
                <a:close/>
              </a:path>
            </a:pathLst>
          </a:custGeom>
          <a:noFill/>
          <a:ln>
            <a:noFill/>
          </a:ln>
        </p:spPr>
      </p:sp>
      <p:sp>
        <p:nvSpPr>
          <p:cNvPr id="1151" name="Google Shape;1151;p78:notes"/>
          <p:cNvSpPr txBox="1"/>
          <p:nvPr>
            <p:ph idx="1" type="body"/>
          </p:nvPr>
        </p:nvSpPr>
        <p:spPr>
          <a:xfrm>
            <a:off x="679768" y="4715907"/>
            <a:ext cx="5438140" cy="4467701"/>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7" name="Shape 1157"/>
        <p:cNvGrpSpPr/>
        <p:nvPr/>
      </p:nvGrpSpPr>
      <p:grpSpPr>
        <a:xfrm>
          <a:off x="0" y="0"/>
          <a:ext cx="0" cy="0"/>
          <a:chOff x="0" y="0"/>
          <a:chExt cx="0" cy="0"/>
        </a:xfrm>
      </p:grpSpPr>
      <p:sp>
        <p:nvSpPr>
          <p:cNvPr id="1158" name="Google Shape;1158;g220cf5216e0_0_68:notes"/>
          <p:cNvSpPr/>
          <p:nvPr>
            <p:ph idx="2" type="sldImg"/>
          </p:nvPr>
        </p:nvSpPr>
        <p:spPr>
          <a:xfrm>
            <a:off x="90488" y="744538"/>
            <a:ext cx="6616800" cy="37227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59" name="Google Shape;1159;g220cf5216e0_0_68:notes"/>
          <p:cNvSpPr txBox="1"/>
          <p:nvPr>
            <p:ph idx="1" type="body"/>
          </p:nvPr>
        </p:nvSpPr>
        <p:spPr>
          <a:xfrm>
            <a:off x="679768" y="4715907"/>
            <a:ext cx="5438100" cy="4467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60" name="Google Shape;1160;g220cf5216e0_0_68:notes"/>
          <p:cNvSpPr txBox="1"/>
          <p:nvPr>
            <p:ph idx="12" type="sldNum"/>
          </p:nvPr>
        </p:nvSpPr>
        <p:spPr>
          <a:xfrm>
            <a:off x="3850443" y="9430091"/>
            <a:ext cx="2945700" cy="4965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5" name="Shape 1165"/>
        <p:cNvGrpSpPr/>
        <p:nvPr/>
      </p:nvGrpSpPr>
      <p:grpSpPr>
        <a:xfrm>
          <a:off x="0" y="0"/>
          <a:ext cx="0" cy="0"/>
          <a:chOff x="0" y="0"/>
          <a:chExt cx="0" cy="0"/>
        </a:xfrm>
      </p:grpSpPr>
      <p:sp>
        <p:nvSpPr>
          <p:cNvPr id="1166" name="Google Shape;1166;g220cf5216e0_1_8:notes"/>
          <p:cNvSpPr/>
          <p:nvPr>
            <p:ph idx="2" type="sldImg"/>
          </p:nvPr>
        </p:nvSpPr>
        <p:spPr>
          <a:xfrm>
            <a:off x="90488" y="744538"/>
            <a:ext cx="6616800" cy="37227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67" name="Google Shape;1167;g220cf5216e0_1_8:notes"/>
          <p:cNvSpPr txBox="1"/>
          <p:nvPr>
            <p:ph idx="1" type="body"/>
          </p:nvPr>
        </p:nvSpPr>
        <p:spPr>
          <a:xfrm>
            <a:off x="679768" y="4715907"/>
            <a:ext cx="5438100" cy="4467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68" name="Google Shape;1168;g220cf5216e0_1_8:notes"/>
          <p:cNvSpPr txBox="1"/>
          <p:nvPr>
            <p:ph idx="12" type="sldNum"/>
          </p:nvPr>
        </p:nvSpPr>
        <p:spPr>
          <a:xfrm>
            <a:off x="3850443" y="9430091"/>
            <a:ext cx="2945700" cy="4965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2" name="Shape 1172"/>
        <p:cNvGrpSpPr/>
        <p:nvPr/>
      </p:nvGrpSpPr>
      <p:grpSpPr>
        <a:xfrm>
          <a:off x="0" y="0"/>
          <a:ext cx="0" cy="0"/>
          <a:chOff x="0" y="0"/>
          <a:chExt cx="0" cy="0"/>
        </a:xfrm>
      </p:grpSpPr>
      <p:sp>
        <p:nvSpPr>
          <p:cNvPr id="1173" name="Google Shape;1173;g220cf5216e0_1_0:notes"/>
          <p:cNvSpPr/>
          <p:nvPr>
            <p:ph idx="2" type="sldImg"/>
          </p:nvPr>
        </p:nvSpPr>
        <p:spPr>
          <a:xfrm>
            <a:off x="90488" y="744538"/>
            <a:ext cx="6616800" cy="37227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74" name="Google Shape;1174;g220cf5216e0_1_0:notes"/>
          <p:cNvSpPr txBox="1"/>
          <p:nvPr>
            <p:ph idx="1" type="body"/>
          </p:nvPr>
        </p:nvSpPr>
        <p:spPr>
          <a:xfrm>
            <a:off x="679768" y="4715907"/>
            <a:ext cx="5438100" cy="4467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75" name="Google Shape;1175;g220cf5216e0_1_0:notes"/>
          <p:cNvSpPr txBox="1"/>
          <p:nvPr>
            <p:ph idx="12" type="sldNum"/>
          </p:nvPr>
        </p:nvSpPr>
        <p:spPr>
          <a:xfrm>
            <a:off x="3850443" y="9430091"/>
            <a:ext cx="2945700" cy="4965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9" name="Shape 1179"/>
        <p:cNvGrpSpPr/>
        <p:nvPr/>
      </p:nvGrpSpPr>
      <p:grpSpPr>
        <a:xfrm>
          <a:off x="0" y="0"/>
          <a:ext cx="0" cy="0"/>
          <a:chOff x="0" y="0"/>
          <a:chExt cx="0" cy="0"/>
        </a:xfrm>
      </p:grpSpPr>
      <p:sp>
        <p:nvSpPr>
          <p:cNvPr id="1180" name="Google Shape;1180;p62:notes"/>
          <p:cNvSpPr txBox="1"/>
          <p:nvPr>
            <p:ph idx="1" type="body"/>
          </p:nvPr>
        </p:nvSpPr>
        <p:spPr>
          <a:xfrm>
            <a:off x="679768" y="4715907"/>
            <a:ext cx="5438140" cy="446770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81" name="Google Shape;1181;p62:notes"/>
          <p:cNvSpPr/>
          <p:nvPr>
            <p:ph idx="2" type="sldImg"/>
          </p:nvPr>
        </p:nvSpPr>
        <p:spPr>
          <a:xfrm>
            <a:off x="90488" y="744538"/>
            <a:ext cx="6616700" cy="37226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6" name="Shape 1186"/>
        <p:cNvGrpSpPr/>
        <p:nvPr/>
      </p:nvGrpSpPr>
      <p:grpSpPr>
        <a:xfrm>
          <a:off x="0" y="0"/>
          <a:ext cx="0" cy="0"/>
          <a:chOff x="0" y="0"/>
          <a:chExt cx="0" cy="0"/>
        </a:xfrm>
      </p:grpSpPr>
      <p:sp>
        <p:nvSpPr>
          <p:cNvPr id="1187" name="Google Shape;1187;p63:notes"/>
          <p:cNvSpPr txBox="1"/>
          <p:nvPr>
            <p:ph idx="1" type="body"/>
          </p:nvPr>
        </p:nvSpPr>
        <p:spPr>
          <a:xfrm>
            <a:off x="679768" y="4715907"/>
            <a:ext cx="5438140" cy="446770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sz="1500">
                <a:solidFill>
                  <a:srgbClr val="141D2F"/>
                </a:solidFill>
                <a:highlight>
                  <a:srgbClr val="FFFFFF"/>
                </a:highlight>
                <a:latin typeface="Arial"/>
                <a:ea typeface="Arial"/>
                <a:cs typeface="Arial"/>
                <a:sym typeface="Arial"/>
              </a:rPr>
              <a:t>Encapsulation is a way to restrict the direct access to some components of an object</a:t>
            </a:r>
            <a:endParaRPr/>
          </a:p>
          <a:p>
            <a:pPr indent="0" lvl="0" marL="0" rtl="0" algn="l">
              <a:lnSpc>
                <a:spcPct val="100000"/>
              </a:lnSpc>
              <a:spcBef>
                <a:spcPts val="0"/>
              </a:spcBef>
              <a:spcAft>
                <a:spcPts val="0"/>
              </a:spcAft>
              <a:buSzPts val="1400"/>
              <a:buNone/>
            </a:pPr>
            <a:r>
              <a:rPr lang="en-US"/>
              <a:t>Encapsulation is like a protected layer which include a contain of both data and functions in it which is not allow anyone to modify from outside.</a:t>
            </a:r>
            <a:endParaRPr/>
          </a:p>
        </p:txBody>
      </p:sp>
      <p:sp>
        <p:nvSpPr>
          <p:cNvPr id="1188" name="Google Shape;1188;p63:notes"/>
          <p:cNvSpPr/>
          <p:nvPr>
            <p:ph idx="2" type="sldImg"/>
          </p:nvPr>
        </p:nvSpPr>
        <p:spPr>
          <a:xfrm>
            <a:off x="90488" y="744538"/>
            <a:ext cx="6616700" cy="37226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3" name="Shape 1193"/>
        <p:cNvGrpSpPr/>
        <p:nvPr/>
      </p:nvGrpSpPr>
      <p:grpSpPr>
        <a:xfrm>
          <a:off x="0" y="0"/>
          <a:ext cx="0" cy="0"/>
          <a:chOff x="0" y="0"/>
          <a:chExt cx="0" cy="0"/>
        </a:xfrm>
      </p:grpSpPr>
      <p:sp>
        <p:nvSpPr>
          <p:cNvPr id="1194" name="Google Shape;1194;p64:notes"/>
          <p:cNvSpPr txBox="1"/>
          <p:nvPr>
            <p:ph idx="1" type="body"/>
          </p:nvPr>
        </p:nvSpPr>
        <p:spPr>
          <a:xfrm>
            <a:off x="679768" y="4715907"/>
            <a:ext cx="5438140" cy="446770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95" name="Google Shape;1195;p64:notes"/>
          <p:cNvSpPr/>
          <p:nvPr>
            <p:ph idx="2" type="sldImg"/>
          </p:nvPr>
        </p:nvSpPr>
        <p:spPr>
          <a:xfrm>
            <a:off x="90488" y="744538"/>
            <a:ext cx="6616700" cy="37226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0" name="Shape 1200"/>
        <p:cNvGrpSpPr/>
        <p:nvPr/>
      </p:nvGrpSpPr>
      <p:grpSpPr>
        <a:xfrm>
          <a:off x="0" y="0"/>
          <a:ext cx="0" cy="0"/>
          <a:chOff x="0" y="0"/>
          <a:chExt cx="0" cy="0"/>
        </a:xfrm>
      </p:grpSpPr>
      <p:sp>
        <p:nvSpPr>
          <p:cNvPr id="1201" name="Google Shape;1201;p65:notes"/>
          <p:cNvSpPr txBox="1"/>
          <p:nvPr>
            <p:ph idx="1" type="body"/>
          </p:nvPr>
        </p:nvSpPr>
        <p:spPr>
          <a:xfrm>
            <a:off x="679768" y="4715907"/>
            <a:ext cx="5438140" cy="446770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sz="1600">
                <a:highlight>
                  <a:srgbClr val="FFFFFF"/>
                </a:highlight>
                <a:latin typeface="Arial"/>
                <a:ea typeface="Arial"/>
                <a:cs typeface="Arial"/>
                <a:sym typeface="Arial"/>
              </a:rPr>
              <a:t>It is a mechanism where you can to derive a class from another class for a hierarchy of classes that share a set of attributes and methods.</a:t>
            </a:r>
            <a:endParaRPr/>
          </a:p>
        </p:txBody>
      </p:sp>
      <p:sp>
        <p:nvSpPr>
          <p:cNvPr id="1202" name="Google Shape;1202;p65:notes"/>
          <p:cNvSpPr/>
          <p:nvPr>
            <p:ph idx="2" type="sldImg"/>
          </p:nvPr>
        </p:nvSpPr>
        <p:spPr>
          <a:xfrm>
            <a:off x="90488" y="744538"/>
            <a:ext cx="6616700" cy="37226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7" name="Shape 1207"/>
        <p:cNvGrpSpPr/>
        <p:nvPr/>
      </p:nvGrpSpPr>
      <p:grpSpPr>
        <a:xfrm>
          <a:off x="0" y="0"/>
          <a:ext cx="0" cy="0"/>
          <a:chOff x="0" y="0"/>
          <a:chExt cx="0" cy="0"/>
        </a:xfrm>
      </p:grpSpPr>
      <p:sp>
        <p:nvSpPr>
          <p:cNvPr id="1208" name="Google Shape;1208;p66:notes"/>
          <p:cNvSpPr txBox="1"/>
          <p:nvPr>
            <p:ph idx="1" type="body"/>
          </p:nvPr>
        </p:nvSpPr>
        <p:spPr>
          <a:xfrm>
            <a:off x="679768" y="4715907"/>
            <a:ext cx="5438140" cy="446770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09" name="Google Shape;1209;p66:notes"/>
          <p:cNvSpPr/>
          <p:nvPr>
            <p:ph idx="2" type="sldImg"/>
          </p:nvPr>
        </p:nvSpPr>
        <p:spPr>
          <a:xfrm>
            <a:off x="90488" y="744538"/>
            <a:ext cx="6616700" cy="37226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4" name="Shape 1214"/>
        <p:cNvGrpSpPr/>
        <p:nvPr/>
      </p:nvGrpSpPr>
      <p:grpSpPr>
        <a:xfrm>
          <a:off x="0" y="0"/>
          <a:ext cx="0" cy="0"/>
          <a:chOff x="0" y="0"/>
          <a:chExt cx="0" cy="0"/>
        </a:xfrm>
      </p:grpSpPr>
      <p:sp>
        <p:nvSpPr>
          <p:cNvPr id="1215" name="Google Shape;1215;p67:notes"/>
          <p:cNvSpPr txBox="1"/>
          <p:nvPr>
            <p:ph idx="1" type="body"/>
          </p:nvPr>
        </p:nvSpPr>
        <p:spPr>
          <a:xfrm>
            <a:off x="679768" y="4715907"/>
            <a:ext cx="5438140" cy="446770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16" name="Google Shape;1216;p67:notes"/>
          <p:cNvSpPr/>
          <p:nvPr>
            <p:ph idx="2" type="sldImg"/>
          </p:nvPr>
        </p:nvSpPr>
        <p:spPr>
          <a:xfrm>
            <a:off x="90488" y="744538"/>
            <a:ext cx="6616700" cy="37226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p8:notes"/>
          <p:cNvSpPr/>
          <p:nvPr>
            <p:ph idx="2" type="sldImg"/>
          </p:nvPr>
        </p:nvSpPr>
        <p:spPr>
          <a:xfrm>
            <a:off x="90488" y="744538"/>
            <a:ext cx="6616700" cy="3722687"/>
          </a:xfrm>
          <a:custGeom>
            <a:rect b="b" l="l" r="r" t="t"/>
            <a:pathLst>
              <a:path extrusionOk="0" h="120000" w="120000">
                <a:moveTo>
                  <a:pt x="0" y="0"/>
                </a:moveTo>
                <a:lnTo>
                  <a:pt x="120000" y="0"/>
                </a:lnTo>
                <a:lnTo>
                  <a:pt x="120000" y="120000"/>
                </a:lnTo>
                <a:lnTo>
                  <a:pt x="0" y="120000"/>
                </a:lnTo>
                <a:close/>
              </a:path>
            </a:pathLst>
          </a:custGeom>
          <a:noFill/>
          <a:ln>
            <a:noFill/>
          </a:ln>
        </p:spPr>
      </p:sp>
      <p:sp>
        <p:nvSpPr>
          <p:cNvPr id="229" name="Google Shape;229;p8:notes"/>
          <p:cNvSpPr txBox="1"/>
          <p:nvPr>
            <p:ph idx="1" type="body"/>
          </p:nvPr>
        </p:nvSpPr>
        <p:spPr>
          <a:xfrm>
            <a:off x="679768" y="4715907"/>
            <a:ext cx="5438140" cy="4467701"/>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1" name="Shape 1221"/>
        <p:cNvGrpSpPr/>
        <p:nvPr/>
      </p:nvGrpSpPr>
      <p:grpSpPr>
        <a:xfrm>
          <a:off x="0" y="0"/>
          <a:ext cx="0" cy="0"/>
          <a:chOff x="0" y="0"/>
          <a:chExt cx="0" cy="0"/>
        </a:xfrm>
      </p:grpSpPr>
      <p:sp>
        <p:nvSpPr>
          <p:cNvPr id="1222" name="Google Shape;1222;p68:notes"/>
          <p:cNvSpPr txBox="1"/>
          <p:nvPr>
            <p:ph idx="1" type="body"/>
          </p:nvPr>
        </p:nvSpPr>
        <p:spPr>
          <a:xfrm>
            <a:off x="679768" y="4715907"/>
            <a:ext cx="5438140" cy="446770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23" name="Google Shape;1223;p68:notes"/>
          <p:cNvSpPr/>
          <p:nvPr>
            <p:ph idx="2" type="sldImg"/>
          </p:nvPr>
        </p:nvSpPr>
        <p:spPr>
          <a:xfrm>
            <a:off x="90488" y="744538"/>
            <a:ext cx="6616700" cy="37226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8" name="Shape 1228"/>
        <p:cNvGrpSpPr/>
        <p:nvPr/>
      </p:nvGrpSpPr>
      <p:grpSpPr>
        <a:xfrm>
          <a:off x="0" y="0"/>
          <a:ext cx="0" cy="0"/>
          <a:chOff x="0" y="0"/>
          <a:chExt cx="0" cy="0"/>
        </a:xfrm>
      </p:grpSpPr>
      <p:sp>
        <p:nvSpPr>
          <p:cNvPr id="1229" name="Google Shape;1229;p69:notes"/>
          <p:cNvSpPr txBox="1"/>
          <p:nvPr>
            <p:ph idx="1" type="body"/>
          </p:nvPr>
        </p:nvSpPr>
        <p:spPr>
          <a:xfrm>
            <a:off x="679768" y="4715907"/>
            <a:ext cx="5438140" cy="446770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30" name="Google Shape;1230;p69:notes"/>
          <p:cNvSpPr/>
          <p:nvPr>
            <p:ph idx="2" type="sldImg"/>
          </p:nvPr>
        </p:nvSpPr>
        <p:spPr>
          <a:xfrm>
            <a:off x="90488" y="744538"/>
            <a:ext cx="6616700" cy="37226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6" name="Shape 1236"/>
        <p:cNvGrpSpPr/>
        <p:nvPr/>
      </p:nvGrpSpPr>
      <p:grpSpPr>
        <a:xfrm>
          <a:off x="0" y="0"/>
          <a:ext cx="0" cy="0"/>
          <a:chOff x="0" y="0"/>
          <a:chExt cx="0" cy="0"/>
        </a:xfrm>
      </p:grpSpPr>
      <p:sp>
        <p:nvSpPr>
          <p:cNvPr id="1237" name="Google Shape;1237;g227a173eb2c_0_10:notes"/>
          <p:cNvSpPr/>
          <p:nvPr>
            <p:ph idx="2" type="sldImg"/>
          </p:nvPr>
        </p:nvSpPr>
        <p:spPr>
          <a:xfrm>
            <a:off x="90488" y="744538"/>
            <a:ext cx="6616800" cy="37227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38" name="Google Shape;1238;g227a173eb2c_0_10:notes"/>
          <p:cNvSpPr txBox="1"/>
          <p:nvPr>
            <p:ph idx="1" type="body"/>
          </p:nvPr>
        </p:nvSpPr>
        <p:spPr>
          <a:xfrm>
            <a:off x="679768" y="4715907"/>
            <a:ext cx="5438100" cy="4467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39" name="Google Shape;1239;g227a173eb2c_0_10:notes"/>
          <p:cNvSpPr txBox="1"/>
          <p:nvPr>
            <p:ph idx="12" type="sldNum"/>
          </p:nvPr>
        </p:nvSpPr>
        <p:spPr>
          <a:xfrm>
            <a:off x="3850443" y="9430091"/>
            <a:ext cx="2945700" cy="4965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5" name="Shape 1245"/>
        <p:cNvGrpSpPr/>
        <p:nvPr/>
      </p:nvGrpSpPr>
      <p:grpSpPr>
        <a:xfrm>
          <a:off x="0" y="0"/>
          <a:ext cx="0" cy="0"/>
          <a:chOff x="0" y="0"/>
          <a:chExt cx="0" cy="0"/>
        </a:xfrm>
      </p:grpSpPr>
      <p:sp>
        <p:nvSpPr>
          <p:cNvPr id="1246" name="Google Shape;1246;p70:notes"/>
          <p:cNvSpPr txBox="1"/>
          <p:nvPr>
            <p:ph idx="1" type="body"/>
          </p:nvPr>
        </p:nvSpPr>
        <p:spPr>
          <a:xfrm>
            <a:off x="679768" y="4715907"/>
            <a:ext cx="5438140" cy="446770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47" name="Google Shape;1247;p70:notes"/>
          <p:cNvSpPr/>
          <p:nvPr>
            <p:ph idx="2" type="sldImg"/>
          </p:nvPr>
        </p:nvSpPr>
        <p:spPr>
          <a:xfrm>
            <a:off x="90488" y="744538"/>
            <a:ext cx="6616700" cy="37226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2" name="Shape 1252"/>
        <p:cNvGrpSpPr/>
        <p:nvPr/>
      </p:nvGrpSpPr>
      <p:grpSpPr>
        <a:xfrm>
          <a:off x="0" y="0"/>
          <a:ext cx="0" cy="0"/>
          <a:chOff x="0" y="0"/>
          <a:chExt cx="0" cy="0"/>
        </a:xfrm>
      </p:grpSpPr>
      <p:sp>
        <p:nvSpPr>
          <p:cNvPr id="1253" name="Google Shape;1253;p71:notes"/>
          <p:cNvSpPr txBox="1"/>
          <p:nvPr>
            <p:ph idx="1" type="body"/>
          </p:nvPr>
        </p:nvSpPr>
        <p:spPr>
          <a:xfrm>
            <a:off x="679768" y="4715907"/>
            <a:ext cx="5438140" cy="446770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54" name="Google Shape;1254;p71:notes"/>
          <p:cNvSpPr/>
          <p:nvPr>
            <p:ph idx="2" type="sldImg"/>
          </p:nvPr>
        </p:nvSpPr>
        <p:spPr>
          <a:xfrm>
            <a:off x="90488" y="744538"/>
            <a:ext cx="6616700" cy="37226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9" name="Shape 1259"/>
        <p:cNvGrpSpPr/>
        <p:nvPr/>
      </p:nvGrpSpPr>
      <p:grpSpPr>
        <a:xfrm>
          <a:off x="0" y="0"/>
          <a:ext cx="0" cy="0"/>
          <a:chOff x="0" y="0"/>
          <a:chExt cx="0" cy="0"/>
        </a:xfrm>
      </p:grpSpPr>
      <p:sp>
        <p:nvSpPr>
          <p:cNvPr id="1260" name="Google Shape;1260;p72:notes"/>
          <p:cNvSpPr txBox="1"/>
          <p:nvPr>
            <p:ph idx="1" type="body"/>
          </p:nvPr>
        </p:nvSpPr>
        <p:spPr>
          <a:xfrm>
            <a:off x="679768" y="4715907"/>
            <a:ext cx="5438140" cy="446770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61" name="Google Shape;1261;p72:notes"/>
          <p:cNvSpPr/>
          <p:nvPr>
            <p:ph idx="2" type="sldImg"/>
          </p:nvPr>
        </p:nvSpPr>
        <p:spPr>
          <a:xfrm>
            <a:off x="90488" y="744538"/>
            <a:ext cx="6616700" cy="37226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6" name="Shape 1266"/>
        <p:cNvGrpSpPr/>
        <p:nvPr/>
      </p:nvGrpSpPr>
      <p:grpSpPr>
        <a:xfrm>
          <a:off x="0" y="0"/>
          <a:ext cx="0" cy="0"/>
          <a:chOff x="0" y="0"/>
          <a:chExt cx="0" cy="0"/>
        </a:xfrm>
      </p:grpSpPr>
      <p:sp>
        <p:nvSpPr>
          <p:cNvPr id="1267" name="Google Shape;1267;p73:notes"/>
          <p:cNvSpPr/>
          <p:nvPr>
            <p:ph idx="2" type="sldImg"/>
          </p:nvPr>
        </p:nvSpPr>
        <p:spPr>
          <a:xfrm>
            <a:off x="90488" y="744538"/>
            <a:ext cx="6616700" cy="3722687"/>
          </a:xfrm>
          <a:custGeom>
            <a:rect b="b" l="l" r="r" t="t"/>
            <a:pathLst>
              <a:path extrusionOk="0" h="120000" w="120000">
                <a:moveTo>
                  <a:pt x="0" y="0"/>
                </a:moveTo>
                <a:lnTo>
                  <a:pt x="120000" y="0"/>
                </a:lnTo>
                <a:lnTo>
                  <a:pt x="120000" y="120000"/>
                </a:lnTo>
                <a:lnTo>
                  <a:pt x="0" y="120000"/>
                </a:lnTo>
                <a:close/>
              </a:path>
            </a:pathLst>
          </a:custGeom>
          <a:noFill/>
          <a:ln>
            <a:noFill/>
          </a:ln>
        </p:spPr>
      </p:sp>
      <p:sp>
        <p:nvSpPr>
          <p:cNvPr id="1268" name="Google Shape;1268;p73:notes"/>
          <p:cNvSpPr txBox="1"/>
          <p:nvPr>
            <p:ph idx="1" type="body"/>
          </p:nvPr>
        </p:nvSpPr>
        <p:spPr>
          <a:xfrm>
            <a:off x="679768" y="4715907"/>
            <a:ext cx="5438140" cy="4467701"/>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3" name="Shape 1273"/>
        <p:cNvGrpSpPr/>
        <p:nvPr/>
      </p:nvGrpSpPr>
      <p:grpSpPr>
        <a:xfrm>
          <a:off x="0" y="0"/>
          <a:ext cx="0" cy="0"/>
          <a:chOff x="0" y="0"/>
          <a:chExt cx="0" cy="0"/>
        </a:xfrm>
      </p:grpSpPr>
      <p:sp>
        <p:nvSpPr>
          <p:cNvPr id="1274" name="Google Shape;1274;p74:notes"/>
          <p:cNvSpPr txBox="1"/>
          <p:nvPr>
            <p:ph idx="1" type="body"/>
          </p:nvPr>
        </p:nvSpPr>
        <p:spPr>
          <a:xfrm>
            <a:off x="679768" y="4715907"/>
            <a:ext cx="5438140" cy="446770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75" name="Google Shape;1275;p74:notes"/>
          <p:cNvSpPr/>
          <p:nvPr>
            <p:ph idx="2" type="sldImg"/>
          </p:nvPr>
        </p:nvSpPr>
        <p:spPr>
          <a:xfrm>
            <a:off x="90488" y="744538"/>
            <a:ext cx="6616700" cy="37226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0" name="Shape 1280"/>
        <p:cNvGrpSpPr/>
        <p:nvPr/>
      </p:nvGrpSpPr>
      <p:grpSpPr>
        <a:xfrm>
          <a:off x="0" y="0"/>
          <a:ext cx="0" cy="0"/>
          <a:chOff x="0" y="0"/>
          <a:chExt cx="0" cy="0"/>
        </a:xfrm>
      </p:grpSpPr>
      <p:sp>
        <p:nvSpPr>
          <p:cNvPr id="1281" name="Google Shape;1281;p75:notes"/>
          <p:cNvSpPr txBox="1"/>
          <p:nvPr>
            <p:ph idx="1" type="body"/>
          </p:nvPr>
        </p:nvSpPr>
        <p:spPr>
          <a:xfrm>
            <a:off x="679768" y="4715907"/>
            <a:ext cx="5438140" cy="446770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82" name="Google Shape;1282;p75:notes"/>
          <p:cNvSpPr/>
          <p:nvPr>
            <p:ph idx="2" type="sldImg"/>
          </p:nvPr>
        </p:nvSpPr>
        <p:spPr>
          <a:xfrm>
            <a:off x="90488" y="744538"/>
            <a:ext cx="6616700" cy="37226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7" name="Shape 1287"/>
        <p:cNvGrpSpPr/>
        <p:nvPr/>
      </p:nvGrpSpPr>
      <p:grpSpPr>
        <a:xfrm>
          <a:off x="0" y="0"/>
          <a:ext cx="0" cy="0"/>
          <a:chOff x="0" y="0"/>
          <a:chExt cx="0" cy="0"/>
        </a:xfrm>
      </p:grpSpPr>
      <p:sp>
        <p:nvSpPr>
          <p:cNvPr id="1288" name="Google Shape;1288;p76:notes"/>
          <p:cNvSpPr txBox="1"/>
          <p:nvPr>
            <p:ph idx="1" type="body"/>
          </p:nvPr>
        </p:nvSpPr>
        <p:spPr>
          <a:xfrm>
            <a:off x="679768" y="4715907"/>
            <a:ext cx="5438140" cy="446770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89" name="Google Shape;1289;p76:notes"/>
          <p:cNvSpPr/>
          <p:nvPr>
            <p:ph idx="2" type="sldImg"/>
          </p:nvPr>
        </p:nvSpPr>
        <p:spPr>
          <a:xfrm>
            <a:off x="90488" y="744538"/>
            <a:ext cx="6616700" cy="37226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p9:notes"/>
          <p:cNvSpPr txBox="1"/>
          <p:nvPr>
            <p:ph idx="1" type="body"/>
          </p:nvPr>
        </p:nvSpPr>
        <p:spPr>
          <a:xfrm>
            <a:off x="679768" y="4715907"/>
            <a:ext cx="5438140" cy="446770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36" name="Google Shape;236;p9:notes"/>
          <p:cNvSpPr/>
          <p:nvPr>
            <p:ph idx="2" type="sldImg"/>
          </p:nvPr>
        </p:nvSpPr>
        <p:spPr>
          <a:xfrm>
            <a:off x="90488" y="744538"/>
            <a:ext cx="6616700" cy="37226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2" name="Shape 42"/>
        <p:cNvGrpSpPr/>
        <p:nvPr/>
      </p:nvGrpSpPr>
      <p:grpSpPr>
        <a:xfrm>
          <a:off x="0" y="0"/>
          <a:ext cx="0" cy="0"/>
          <a:chOff x="0" y="0"/>
          <a:chExt cx="0" cy="0"/>
        </a:xfrm>
      </p:grpSpPr>
      <p:sp>
        <p:nvSpPr>
          <p:cNvPr id="43" name="Google Shape;43;p80"/>
          <p:cNvSpPr txBox="1"/>
          <p:nvPr>
            <p:ph type="ctrTitle"/>
          </p:nvPr>
        </p:nvSpPr>
        <p:spPr>
          <a:xfrm>
            <a:off x="2589213" y="2514600"/>
            <a:ext cx="8915399" cy="2262781"/>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rgbClr val="262626"/>
              </a:buClr>
              <a:buSzPts val="5400"/>
              <a:buFont typeface="Century Gothic"/>
              <a:buNone/>
              <a:defRPr sz="5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4" name="Google Shape;44;p80"/>
          <p:cNvSpPr txBox="1"/>
          <p:nvPr>
            <p:ph idx="1" type="subTitle"/>
          </p:nvPr>
        </p:nvSpPr>
        <p:spPr>
          <a:xfrm>
            <a:off x="2589213" y="4777379"/>
            <a:ext cx="8915399" cy="1126283"/>
          </a:xfrm>
          <a:prstGeom prst="rect">
            <a:avLst/>
          </a:prstGeom>
          <a:noFill/>
          <a:ln>
            <a:noFill/>
          </a:ln>
        </p:spPr>
        <p:txBody>
          <a:bodyPr anchorCtr="0" anchor="t" bIns="45700" lIns="91425" spcFirstLastPara="1" rIns="91425" wrap="square" tIns="45700">
            <a:normAutofit/>
          </a:bodyPr>
          <a:lstStyle>
            <a:lvl1pPr lvl="0" algn="l">
              <a:lnSpc>
                <a:spcPct val="100000"/>
              </a:lnSpc>
              <a:spcBef>
                <a:spcPts val="1000"/>
              </a:spcBef>
              <a:spcAft>
                <a:spcPts val="0"/>
              </a:spcAft>
              <a:buSzPts val="1800"/>
              <a:buNone/>
              <a:defRPr>
                <a:solidFill>
                  <a:srgbClr val="595959"/>
                </a:solidFill>
              </a:defRPr>
            </a:lvl1pPr>
            <a:lvl2pPr lvl="1" algn="ctr">
              <a:lnSpc>
                <a:spcPct val="100000"/>
              </a:lnSpc>
              <a:spcBef>
                <a:spcPts val="1000"/>
              </a:spcBef>
              <a:spcAft>
                <a:spcPts val="0"/>
              </a:spcAft>
              <a:buSzPts val="1600"/>
              <a:buNone/>
              <a:defRPr>
                <a:solidFill>
                  <a:srgbClr val="888888"/>
                </a:solidFill>
              </a:defRPr>
            </a:lvl2pPr>
            <a:lvl3pPr lvl="2" algn="ctr">
              <a:lnSpc>
                <a:spcPct val="100000"/>
              </a:lnSpc>
              <a:spcBef>
                <a:spcPts val="1000"/>
              </a:spcBef>
              <a:spcAft>
                <a:spcPts val="0"/>
              </a:spcAft>
              <a:buSzPts val="1400"/>
              <a:buNone/>
              <a:defRPr>
                <a:solidFill>
                  <a:srgbClr val="888888"/>
                </a:solidFill>
              </a:defRPr>
            </a:lvl3pPr>
            <a:lvl4pPr lvl="3" algn="ctr">
              <a:lnSpc>
                <a:spcPct val="100000"/>
              </a:lnSpc>
              <a:spcBef>
                <a:spcPts val="1000"/>
              </a:spcBef>
              <a:spcAft>
                <a:spcPts val="0"/>
              </a:spcAft>
              <a:buSzPts val="1200"/>
              <a:buNone/>
              <a:defRPr>
                <a:solidFill>
                  <a:srgbClr val="888888"/>
                </a:solidFill>
              </a:defRPr>
            </a:lvl4pPr>
            <a:lvl5pPr lvl="4" algn="ctr">
              <a:lnSpc>
                <a:spcPct val="100000"/>
              </a:lnSpc>
              <a:spcBef>
                <a:spcPts val="1000"/>
              </a:spcBef>
              <a:spcAft>
                <a:spcPts val="0"/>
              </a:spcAft>
              <a:buSzPts val="1200"/>
              <a:buNone/>
              <a:defRPr>
                <a:solidFill>
                  <a:srgbClr val="888888"/>
                </a:solidFill>
              </a:defRPr>
            </a:lvl5pPr>
            <a:lvl6pPr lvl="5" algn="ctr">
              <a:lnSpc>
                <a:spcPct val="100000"/>
              </a:lnSpc>
              <a:spcBef>
                <a:spcPts val="1000"/>
              </a:spcBef>
              <a:spcAft>
                <a:spcPts val="0"/>
              </a:spcAft>
              <a:buSzPts val="1200"/>
              <a:buNone/>
              <a:defRPr>
                <a:solidFill>
                  <a:srgbClr val="888888"/>
                </a:solidFill>
              </a:defRPr>
            </a:lvl6pPr>
            <a:lvl7pPr lvl="6" algn="ctr">
              <a:lnSpc>
                <a:spcPct val="100000"/>
              </a:lnSpc>
              <a:spcBef>
                <a:spcPts val="1000"/>
              </a:spcBef>
              <a:spcAft>
                <a:spcPts val="0"/>
              </a:spcAft>
              <a:buSzPts val="1200"/>
              <a:buNone/>
              <a:defRPr>
                <a:solidFill>
                  <a:srgbClr val="888888"/>
                </a:solidFill>
              </a:defRPr>
            </a:lvl7pPr>
            <a:lvl8pPr lvl="7" algn="ctr">
              <a:lnSpc>
                <a:spcPct val="100000"/>
              </a:lnSpc>
              <a:spcBef>
                <a:spcPts val="1000"/>
              </a:spcBef>
              <a:spcAft>
                <a:spcPts val="0"/>
              </a:spcAft>
              <a:buSzPts val="1200"/>
              <a:buNone/>
              <a:defRPr>
                <a:solidFill>
                  <a:srgbClr val="888888"/>
                </a:solidFill>
              </a:defRPr>
            </a:lvl8pPr>
            <a:lvl9pPr lvl="8" algn="ctr">
              <a:lnSpc>
                <a:spcPct val="100000"/>
              </a:lnSpc>
              <a:spcBef>
                <a:spcPts val="1000"/>
              </a:spcBef>
              <a:spcAft>
                <a:spcPts val="0"/>
              </a:spcAft>
              <a:buSzPts val="1200"/>
              <a:buNone/>
              <a:defRPr>
                <a:solidFill>
                  <a:srgbClr val="888888"/>
                </a:solidFill>
              </a:defRPr>
            </a:lvl9pPr>
          </a:lstStyle>
          <a:p/>
        </p:txBody>
      </p:sp>
      <p:sp>
        <p:nvSpPr>
          <p:cNvPr id="45" name="Google Shape;45;p80"/>
          <p:cNvSpPr txBox="1"/>
          <p:nvPr>
            <p:ph idx="10" type="dt"/>
          </p:nvPr>
        </p:nvSpPr>
        <p:spPr>
          <a:xfrm>
            <a:off x="10361612" y="6130437"/>
            <a:ext cx="1146283" cy="370396"/>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6" name="Google Shape;46;p80"/>
          <p:cNvSpPr txBox="1"/>
          <p:nvPr>
            <p:ph idx="11" type="ftr"/>
          </p:nvPr>
        </p:nvSpPr>
        <p:spPr>
          <a:xfrm>
            <a:off x="2589212" y="6135808"/>
            <a:ext cx="7619999"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p80"/>
          <p:cNvSpPr/>
          <p:nvPr/>
        </p:nvSpPr>
        <p:spPr>
          <a:xfrm>
            <a:off x="0" y="4323810"/>
            <a:ext cx="1744652" cy="778589"/>
          </a:xfrm>
          <a:custGeom>
            <a:rect b="b" l="l" r="r" t="t"/>
            <a:pathLst>
              <a:path extrusionOk="0" h="166" w="372">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 name="Google Shape;48;p80"/>
          <p:cNvSpPr txBox="1"/>
          <p:nvPr>
            <p:ph idx="12" type="sldNum"/>
          </p:nvPr>
        </p:nvSpPr>
        <p:spPr>
          <a:xfrm>
            <a:off x="531812" y="4529540"/>
            <a:ext cx="779767"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2000"/>
              <a:buFont typeface="Arial"/>
              <a:buNone/>
              <a:defRPr b="0" i="0" sz="2000" u="none" cap="none" strike="noStrike">
                <a:solidFill>
                  <a:srgbClr val="FEFFFF"/>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2000"/>
              <a:buFont typeface="Arial"/>
              <a:buNone/>
              <a:defRPr b="0" i="0" sz="2000" u="none" cap="none" strike="noStrike">
                <a:solidFill>
                  <a:srgbClr val="FEFFFF"/>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2000"/>
              <a:buFont typeface="Arial"/>
              <a:buNone/>
              <a:defRPr b="0" i="0" sz="2000" u="none" cap="none" strike="noStrike">
                <a:solidFill>
                  <a:srgbClr val="FEFFFF"/>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2000"/>
              <a:buFont typeface="Arial"/>
              <a:buNone/>
              <a:defRPr b="0" i="0" sz="2000" u="none" cap="none" strike="noStrike">
                <a:solidFill>
                  <a:srgbClr val="FEFFFF"/>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2000"/>
              <a:buFont typeface="Arial"/>
              <a:buNone/>
              <a:defRPr b="0" i="0" sz="2000" u="none" cap="none" strike="noStrike">
                <a:solidFill>
                  <a:srgbClr val="FEFFFF"/>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2000"/>
              <a:buFont typeface="Arial"/>
              <a:buNone/>
              <a:defRPr b="0" i="0" sz="2000" u="none" cap="none" strike="noStrike">
                <a:solidFill>
                  <a:srgbClr val="FEFFFF"/>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2000"/>
              <a:buFont typeface="Arial"/>
              <a:buNone/>
              <a:defRPr b="0" i="0" sz="2000" u="none" cap="none" strike="noStrike">
                <a:solidFill>
                  <a:srgbClr val="FEFFFF"/>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2000"/>
              <a:buFont typeface="Arial"/>
              <a:buNone/>
              <a:defRPr b="0" i="0" sz="2000" u="none" cap="none" strike="noStrike">
                <a:solidFill>
                  <a:srgbClr val="FEFFFF"/>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2000"/>
              <a:buFont typeface="Arial"/>
              <a:buNone/>
              <a:defRPr b="0" i="0" sz="2000" u="none" cap="none" strike="noStrike">
                <a:solidFill>
                  <a:srgbClr val="FEFFFF"/>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02" name="Shape 102"/>
        <p:cNvGrpSpPr/>
        <p:nvPr/>
      </p:nvGrpSpPr>
      <p:grpSpPr>
        <a:xfrm>
          <a:off x="0" y="0"/>
          <a:ext cx="0" cy="0"/>
          <a:chOff x="0" y="0"/>
          <a:chExt cx="0" cy="0"/>
        </a:xfrm>
      </p:grpSpPr>
      <p:sp>
        <p:nvSpPr>
          <p:cNvPr id="103" name="Google Shape;103;p89"/>
          <p:cNvSpPr txBox="1"/>
          <p:nvPr>
            <p:ph type="title"/>
          </p:nvPr>
        </p:nvSpPr>
        <p:spPr>
          <a:xfrm>
            <a:off x="2589212" y="446088"/>
            <a:ext cx="3505199" cy="976312"/>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rgbClr val="262626"/>
              </a:buClr>
              <a:buSzPts val="2000"/>
              <a:buFont typeface="Century Gothic"/>
              <a:buNone/>
              <a:defRPr b="0"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4" name="Google Shape;104;p89"/>
          <p:cNvSpPr txBox="1"/>
          <p:nvPr>
            <p:ph idx="1" type="body"/>
          </p:nvPr>
        </p:nvSpPr>
        <p:spPr>
          <a:xfrm>
            <a:off x="6323012" y="446088"/>
            <a:ext cx="5181600" cy="5414963"/>
          </a:xfrm>
          <a:prstGeom prst="rect">
            <a:avLst/>
          </a:prstGeom>
          <a:noFill/>
          <a:ln>
            <a:noFill/>
          </a:ln>
        </p:spPr>
        <p:txBody>
          <a:bodyPr anchorCtr="0" anchor="ctr" bIns="45700" lIns="91425" spcFirstLastPara="1" rIns="91425" wrap="square" tIns="45700">
            <a:normAutofit/>
          </a:bodyPr>
          <a:lstStyle>
            <a:lvl1pPr indent="-342900" lvl="0" marL="457200" algn="l">
              <a:lnSpc>
                <a:spcPct val="100000"/>
              </a:lnSpc>
              <a:spcBef>
                <a:spcPts val="1000"/>
              </a:spcBef>
              <a:spcAft>
                <a:spcPts val="0"/>
              </a:spcAft>
              <a:buSzPts val="1800"/>
              <a:buChar char="?"/>
              <a:defRPr/>
            </a:lvl1pPr>
            <a:lvl2pPr indent="-342900" lvl="1" marL="914400" algn="l">
              <a:lnSpc>
                <a:spcPct val="100000"/>
              </a:lnSpc>
              <a:spcBef>
                <a:spcPts val="1000"/>
              </a:spcBef>
              <a:spcAft>
                <a:spcPts val="0"/>
              </a:spcAft>
              <a:buSzPts val="1800"/>
              <a:buChar char="?"/>
              <a:defRPr/>
            </a:lvl2pPr>
            <a:lvl3pPr indent="-342900" lvl="2" marL="1371600" algn="l">
              <a:lnSpc>
                <a:spcPct val="100000"/>
              </a:lnSpc>
              <a:spcBef>
                <a:spcPts val="1000"/>
              </a:spcBef>
              <a:spcAft>
                <a:spcPts val="0"/>
              </a:spcAft>
              <a:buSzPts val="1800"/>
              <a:buChar char="?"/>
              <a:defRPr/>
            </a:lvl3pPr>
            <a:lvl4pPr indent="-342900" lvl="3" marL="1828800" algn="l">
              <a:lnSpc>
                <a:spcPct val="100000"/>
              </a:lnSpc>
              <a:spcBef>
                <a:spcPts val="1000"/>
              </a:spcBef>
              <a:spcAft>
                <a:spcPts val="0"/>
              </a:spcAft>
              <a:buSzPts val="1800"/>
              <a:buChar char="?"/>
              <a:defRPr/>
            </a:lvl4pPr>
            <a:lvl5pPr indent="-342900" lvl="4" marL="2286000" algn="l">
              <a:lnSpc>
                <a:spcPct val="100000"/>
              </a:lnSpc>
              <a:spcBef>
                <a:spcPts val="1000"/>
              </a:spcBef>
              <a:spcAft>
                <a:spcPts val="0"/>
              </a:spcAft>
              <a:buSzPts val="1800"/>
              <a:buChar char="?"/>
              <a:defRPr/>
            </a:lvl5pPr>
            <a:lvl6pPr indent="-342900" lvl="5" marL="2743200" algn="l">
              <a:lnSpc>
                <a:spcPct val="100000"/>
              </a:lnSpc>
              <a:spcBef>
                <a:spcPts val="1000"/>
              </a:spcBef>
              <a:spcAft>
                <a:spcPts val="0"/>
              </a:spcAft>
              <a:buSzPts val="1800"/>
              <a:buChar char="?"/>
              <a:defRPr/>
            </a:lvl6pPr>
            <a:lvl7pPr indent="-342900" lvl="6" marL="3200400" algn="l">
              <a:lnSpc>
                <a:spcPct val="100000"/>
              </a:lnSpc>
              <a:spcBef>
                <a:spcPts val="1000"/>
              </a:spcBef>
              <a:spcAft>
                <a:spcPts val="0"/>
              </a:spcAft>
              <a:buSzPts val="1800"/>
              <a:buChar char="?"/>
              <a:defRPr/>
            </a:lvl7pPr>
            <a:lvl8pPr indent="-342900" lvl="7" marL="3657600" algn="l">
              <a:lnSpc>
                <a:spcPct val="100000"/>
              </a:lnSpc>
              <a:spcBef>
                <a:spcPts val="1000"/>
              </a:spcBef>
              <a:spcAft>
                <a:spcPts val="0"/>
              </a:spcAft>
              <a:buSzPts val="1800"/>
              <a:buChar char="?"/>
              <a:defRPr/>
            </a:lvl8pPr>
            <a:lvl9pPr indent="-342900" lvl="8" marL="4114800" algn="l">
              <a:lnSpc>
                <a:spcPct val="100000"/>
              </a:lnSpc>
              <a:spcBef>
                <a:spcPts val="1000"/>
              </a:spcBef>
              <a:spcAft>
                <a:spcPts val="0"/>
              </a:spcAft>
              <a:buSzPts val="1800"/>
              <a:buChar char="?"/>
              <a:defRPr/>
            </a:lvl9pPr>
          </a:lstStyle>
          <a:p/>
        </p:txBody>
      </p:sp>
      <p:sp>
        <p:nvSpPr>
          <p:cNvPr id="105" name="Google Shape;105;p89"/>
          <p:cNvSpPr txBox="1"/>
          <p:nvPr>
            <p:ph idx="2" type="body"/>
          </p:nvPr>
        </p:nvSpPr>
        <p:spPr>
          <a:xfrm>
            <a:off x="2589212" y="1598613"/>
            <a:ext cx="3505199" cy="4262436"/>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SzPts val="1400"/>
              <a:buNone/>
              <a:defRPr sz="1400"/>
            </a:lvl1pPr>
            <a:lvl2pPr indent="-228600" lvl="1" marL="914400" algn="l">
              <a:lnSpc>
                <a:spcPct val="100000"/>
              </a:lnSpc>
              <a:spcBef>
                <a:spcPts val="1000"/>
              </a:spcBef>
              <a:spcAft>
                <a:spcPts val="0"/>
              </a:spcAft>
              <a:buSzPts val="1200"/>
              <a:buNone/>
              <a:defRPr sz="1200"/>
            </a:lvl2pPr>
            <a:lvl3pPr indent="-228600" lvl="2" marL="1371600" algn="l">
              <a:lnSpc>
                <a:spcPct val="100000"/>
              </a:lnSpc>
              <a:spcBef>
                <a:spcPts val="1000"/>
              </a:spcBef>
              <a:spcAft>
                <a:spcPts val="0"/>
              </a:spcAft>
              <a:buSzPts val="1000"/>
              <a:buNone/>
              <a:defRPr sz="1000"/>
            </a:lvl3pPr>
            <a:lvl4pPr indent="-228600" lvl="3" marL="1828800" algn="l">
              <a:lnSpc>
                <a:spcPct val="100000"/>
              </a:lnSpc>
              <a:spcBef>
                <a:spcPts val="1000"/>
              </a:spcBef>
              <a:spcAft>
                <a:spcPts val="0"/>
              </a:spcAft>
              <a:buSzPts val="900"/>
              <a:buNone/>
              <a:defRPr sz="900"/>
            </a:lvl4pPr>
            <a:lvl5pPr indent="-228600" lvl="4" marL="2286000" algn="l">
              <a:lnSpc>
                <a:spcPct val="100000"/>
              </a:lnSpc>
              <a:spcBef>
                <a:spcPts val="1000"/>
              </a:spcBef>
              <a:spcAft>
                <a:spcPts val="0"/>
              </a:spcAft>
              <a:buSzPts val="900"/>
              <a:buNone/>
              <a:defRPr sz="900"/>
            </a:lvl5pPr>
            <a:lvl6pPr indent="-228600" lvl="5" marL="2743200" algn="l">
              <a:lnSpc>
                <a:spcPct val="100000"/>
              </a:lnSpc>
              <a:spcBef>
                <a:spcPts val="1000"/>
              </a:spcBef>
              <a:spcAft>
                <a:spcPts val="0"/>
              </a:spcAft>
              <a:buSzPts val="900"/>
              <a:buNone/>
              <a:defRPr sz="900"/>
            </a:lvl6pPr>
            <a:lvl7pPr indent="-228600" lvl="6" marL="3200400" algn="l">
              <a:lnSpc>
                <a:spcPct val="100000"/>
              </a:lnSpc>
              <a:spcBef>
                <a:spcPts val="1000"/>
              </a:spcBef>
              <a:spcAft>
                <a:spcPts val="0"/>
              </a:spcAft>
              <a:buSzPts val="900"/>
              <a:buNone/>
              <a:defRPr sz="900"/>
            </a:lvl7pPr>
            <a:lvl8pPr indent="-228600" lvl="7" marL="3657600" algn="l">
              <a:lnSpc>
                <a:spcPct val="100000"/>
              </a:lnSpc>
              <a:spcBef>
                <a:spcPts val="1000"/>
              </a:spcBef>
              <a:spcAft>
                <a:spcPts val="0"/>
              </a:spcAft>
              <a:buSzPts val="900"/>
              <a:buNone/>
              <a:defRPr sz="900"/>
            </a:lvl8pPr>
            <a:lvl9pPr indent="-228600" lvl="8" marL="4114800" algn="l">
              <a:lnSpc>
                <a:spcPct val="100000"/>
              </a:lnSpc>
              <a:spcBef>
                <a:spcPts val="1000"/>
              </a:spcBef>
              <a:spcAft>
                <a:spcPts val="0"/>
              </a:spcAft>
              <a:buSzPts val="900"/>
              <a:buNone/>
              <a:defRPr sz="900"/>
            </a:lvl9pPr>
          </a:lstStyle>
          <a:p/>
        </p:txBody>
      </p:sp>
      <p:sp>
        <p:nvSpPr>
          <p:cNvPr id="106" name="Google Shape;106;p89"/>
          <p:cNvSpPr txBox="1"/>
          <p:nvPr>
            <p:ph idx="10" type="dt"/>
          </p:nvPr>
        </p:nvSpPr>
        <p:spPr>
          <a:xfrm>
            <a:off x="10361612" y="6130437"/>
            <a:ext cx="1146283" cy="370396"/>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7" name="Google Shape;107;p89"/>
          <p:cNvSpPr txBox="1"/>
          <p:nvPr>
            <p:ph idx="11" type="ftr"/>
          </p:nvPr>
        </p:nvSpPr>
        <p:spPr>
          <a:xfrm>
            <a:off x="2589212" y="6135808"/>
            <a:ext cx="7619999"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8" name="Google Shape;108;p89"/>
          <p:cNvSpPr/>
          <p:nvPr/>
        </p:nvSpPr>
        <p:spPr>
          <a:xfrm flipH="1" rot="10800000">
            <a:off x="-4189" y="714375"/>
            <a:ext cx="1588527" cy="507297"/>
          </a:xfrm>
          <a:custGeom>
            <a:rect b="b" l="l" r="r" t="t"/>
            <a:pathLst>
              <a:path extrusionOk="0" h="10000" w="9248">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 name="Google Shape;109;p89"/>
          <p:cNvSpPr txBox="1"/>
          <p:nvPr>
            <p:ph idx="12" type="sldNum"/>
          </p:nvPr>
        </p:nvSpPr>
        <p:spPr>
          <a:xfrm>
            <a:off x="531812" y="787782"/>
            <a:ext cx="779767"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2000"/>
              <a:buFont typeface="Arial"/>
              <a:buNone/>
              <a:defRPr b="0" i="0" sz="2000" u="none" cap="none" strike="noStrike">
                <a:solidFill>
                  <a:srgbClr val="FEFFFF"/>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2000"/>
              <a:buFont typeface="Arial"/>
              <a:buNone/>
              <a:defRPr b="0" i="0" sz="2000" u="none" cap="none" strike="noStrike">
                <a:solidFill>
                  <a:srgbClr val="FEFFFF"/>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2000"/>
              <a:buFont typeface="Arial"/>
              <a:buNone/>
              <a:defRPr b="0" i="0" sz="2000" u="none" cap="none" strike="noStrike">
                <a:solidFill>
                  <a:srgbClr val="FEFFFF"/>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2000"/>
              <a:buFont typeface="Arial"/>
              <a:buNone/>
              <a:defRPr b="0" i="0" sz="2000" u="none" cap="none" strike="noStrike">
                <a:solidFill>
                  <a:srgbClr val="FEFFFF"/>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2000"/>
              <a:buFont typeface="Arial"/>
              <a:buNone/>
              <a:defRPr b="0" i="0" sz="2000" u="none" cap="none" strike="noStrike">
                <a:solidFill>
                  <a:srgbClr val="FEFFFF"/>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2000"/>
              <a:buFont typeface="Arial"/>
              <a:buNone/>
              <a:defRPr b="0" i="0" sz="2000" u="none" cap="none" strike="noStrike">
                <a:solidFill>
                  <a:srgbClr val="FEFFFF"/>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2000"/>
              <a:buFont typeface="Arial"/>
              <a:buNone/>
              <a:defRPr b="0" i="0" sz="2000" u="none" cap="none" strike="noStrike">
                <a:solidFill>
                  <a:srgbClr val="FEFFFF"/>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2000"/>
              <a:buFont typeface="Arial"/>
              <a:buNone/>
              <a:defRPr b="0" i="0" sz="2000" u="none" cap="none" strike="noStrike">
                <a:solidFill>
                  <a:srgbClr val="FEFFFF"/>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2000"/>
              <a:buFont typeface="Arial"/>
              <a:buNone/>
              <a:defRPr b="0" i="0" sz="2000" u="none" cap="none" strike="noStrike">
                <a:solidFill>
                  <a:srgbClr val="FEFFFF"/>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10" name="Shape 110"/>
        <p:cNvGrpSpPr/>
        <p:nvPr/>
      </p:nvGrpSpPr>
      <p:grpSpPr>
        <a:xfrm>
          <a:off x="0" y="0"/>
          <a:ext cx="0" cy="0"/>
          <a:chOff x="0" y="0"/>
          <a:chExt cx="0" cy="0"/>
        </a:xfrm>
      </p:grpSpPr>
      <p:sp>
        <p:nvSpPr>
          <p:cNvPr id="111" name="Google Shape;111;p90"/>
          <p:cNvSpPr txBox="1"/>
          <p:nvPr>
            <p:ph type="title"/>
          </p:nvPr>
        </p:nvSpPr>
        <p:spPr>
          <a:xfrm>
            <a:off x="2589213" y="4800600"/>
            <a:ext cx="8915400" cy="566738"/>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rgbClr val="262626"/>
              </a:buClr>
              <a:buSzPts val="2400"/>
              <a:buFont typeface="Century Gothic"/>
              <a:buNone/>
              <a:defRPr b="0" sz="2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2" name="Google Shape;112;p90"/>
          <p:cNvSpPr/>
          <p:nvPr>
            <p:ph idx="2" type="pic"/>
          </p:nvPr>
        </p:nvSpPr>
        <p:spPr>
          <a:xfrm>
            <a:off x="2589212" y="634965"/>
            <a:ext cx="8915400" cy="3854970"/>
          </a:xfrm>
          <a:prstGeom prst="rect">
            <a:avLst/>
          </a:prstGeom>
          <a:noFill/>
          <a:ln>
            <a:noFill/>
          </a:ln>
        </p:spPr>
      </p:sp>
      <p:sp>
        <p:nvSpPr>
          <p:cNvPr id="113" name="Google Shape;113;p90"/>
          <p:cNvSpPr txBox="1"/>
          <p:nvPr>
            <p:ph idx="1" type="body"/>
          </p:nvPr>
        </p:nvSpPr>
        <p:spPr>
          <a:xfrm>
            <a:off x="2589213" y="5367338"/>
            <a:ext cx="8915400" cy="493712"/>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SzPts val="1200"/>
              <a:buNone/>
              <a:defRPr sz="1200"/>
            </a:lvl1pPr>
            <a:lvl2pPr indent="-228600" lvl="1" marL="914400" algn="l">
              <a:lnSpc>
                <a:spcPct val="100000"/>
              </a:lnSpc>
              <a:spcBef>
                <a:spcPts val="1000"/>
              </a:spcBef>
              <a:spcAft>
                <a:spcPts val="0"/>
              </a:spcAft>
              <a:buSzPts val="1200"/>
              <a:buNone/>
              <a:defRPr sz="1200"/>
            </a:lvl2pPr>
            <a:lvl3pPr indent="-228600" lvl="2" marL="1371600" algn="l">
              <a:lnSpc>
                <a:spcPct val="100000"/>
              </a:lnSpc>
              <a:spcBef>
                <a:spcPts val="1000"/>
              </a:spcBef>
              <a:spcAft>
                <a:spcPts val="0"/>
              </a:spcAft>
              <a:buSzPts val="1000"/>
              <a:buNone/>
              <a:defRPr sz="1000"/>
            </a:lvl3pPr>
            <a:lvl4pPr indent="-228600" lvl="3" marL="1828800" algn="l">
              <a:lnSpc>
                <a:spcPct val="100000"/>
              </a:lnSpc>
              <a:spcBef>
                <a:spcPts val="1000"/>
              </a:spcBef>
              <a:spcAft>
                <a:spcPts val="0"/>
              </a:spcAft>
              <a:buSzPts val="900"/>
              <a:buNone/>
              <a:defRPr sz="900"/>
            </a:lvl4pPr>
            <a:lvl5pPr indent="-228600" lvl="4" marL="2286000" algn="l">
              <a:lnSpc>
                <a:spcPct val="100000"/>
              </a:lnSpc>
              <a:spcBef>
                <a:spcPts val="1000"/>
              </a:spcBef>
              <a:spcAft>
                <a:spcPts val="0"/>
              </a:spcAft>
              <a:buSzPts val="900"/>
              <a:buNone/>
              <a:defRPr sz="900"/>
            </a:lvl5pPr>
            <a:lvl6pPr indent="-228600" lvl="5" marL="2743200" algn="l">
              <a:lnSpc>
                <a:spcPct val="100000"/>
              </a:lnSpc>
              <a:spcBef>
                <a:spcPts val="1000"/>
              </a:spcBef>
              <a:spcAft>
                <a:spcPts val="0"/>
              </a:spcAft>
              <a:buSzPts val="900"/>
              <a:buNone/>
              <a:defRPr sz="900"/>
            </a:lvl6pPr>
            <a:lvl7pPr indent="-228600" lvl="6" marL="3200400" algn="l">
              <a:lnSpc>
                <a:spcPct val="100000"/>
              </a:lnSpc>
              <a:spcBef>
                <a:spcPts val="1000"/>
              </a:spcBef>
              <a:spcAft>
                <a:spcPts val="0"/>
              </a:spcAft>
              <a:buSzPts val="900"/>
              <a:buNone/>
              <a:defRPr sz="900"/>
            </a:lvl7pPr>
            <a:lvl8pPr indent="-228600" lvl="7" marL="3657600" algn="l">
              <a:lnSpc>
                <a:spcPct val="100000"/>
              </a:lnSpc>
              <a:spcBef>
                <a:spcPts val="1000"/>
              </a:spcBef>
              <a:spcAft>
                <a:spcPts val="0"/>
              </a:spcAft>
              <a:buSzPts val="900"/>
              <a:buNone/>
              <a:defRPr sz="900"/>
            </a:lvl8pPr>
            <a:lvl9pPr indent="-228600" lvl="8" marL="4114800" algn="l">
              <a:lnSpc>
                <a:spcPct val="100000"/>
              </a:lnSpc>
              <a:spcBef>
                <a:spcPts val="1000"/>
              </a:spcBef>
              <a:spcAft>
                <a:spcPts val="0"/>
              </a:spcAft>
              <a:buSzPts val="900"/>
              <a:buNone/>
              <a:defRPr sz="900"/>
            </a:lvl9pPr>
          </a:lstStyle>
          <a:p/>
        </p:txBody>
      </p:sp>
      <p:sp>
        <p:nvSpPr>
          <p:cNvPr id="114" name="Google Shape;114;p90"/>
          <p:cNvSpPr txBox="1"/>
          <p:nvPr>
            <p:ph idx="10" type="dt"/>
          </p:nvPr>
        </p:nvSpPr>
        <p:spPr>
          <a:xfrm>
            <a:off x="10361612" y="6130437"/>
            <a:ext cx="1146283" cy="370396"/>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5" name="Google Shape;115;p90"/>
          <p:cNvSpPr txBox="1"/>
          <p:nvPr>
            <p:ph idx="11" type="ftr"/>
          </p:nvPr>
        </p:nvSpPr>
        <p:spPr>
          <a:xfrm>
            <a:off x="2589212" y="6135808"/>
            <a:ext cx="7619999"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6" name="Google Shape;116;p90"/>
          <p:cNvSpPr/>
          <p:nvPr/>
        </p:nvSpPr>
        <p:spPr>
          <a:xfrm flipH="1" rot="10800000">
            <a:off x="-4189" y="4911725"/>
            <a:ext cx="1588527" cy="507297"/>
          </a:xfrm>
          <a:custGeom>
            <a:rect b="b" l="l" r="r" t="t"/>
            <a:pathLst>
              <a:path extrusionOk="0" h="10000" w="9248">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 name="Google Shape;117;p90"/>
          <p:cNvSpPr txBox="1"/>
          <p:nvPr>
            <p:ph idx="12" type="sldNum"/>
          </p:nvPr>
        </p:nvSpPr>
        <p:spPr>
          <a:xfrm>
            <a:off x="531812" y="4983087"/>
            <a:ext cx="779767"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2000"/>
              <a:buFont typeface="Arial"/>
              <a:buNone/>
              <a:defRPr b="0" i="0" sz="2000" u="none" cap="none" strike="noStrike">
                <a:solidFill>
                  <a:srgbClr val="FEFFFF"/>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2000"/>
              <a:buFont typeface="Arial"/>
              <a:buNone/>
              <a:defRPr b="0" i="0" sz="2000" u="none" cap="none" strike="noStrike">
                <a:solidFill>
                  <a:srgbClr val="FEFFFF"/>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2000"/>
              <a:buFont typeface="Arial"/>
              <a:buNone/>
              <a:defRPr b="0" i="0" sz="2000" u="none" cap="none" strike="noStrike">
                <a:solidFill>
                  <a:srgbClr val="FEFFFF"/>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2000"/>
              <a:buFont typeface="Arial"/>
              <a:buNone/>
              <a:defRPr b="0" i="0" sz="2000" u="none" cap="none" strike="noStrike">
                <a:solidFill>
                  <a:srgbClr val="FEFFFF"/>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2000"/>
              <a:buFont typeface="Arial"/>
              <a:buNone/>
              <a:defRPr b="0" i="0" sz="2000" u="none" cap="none" strike="noStrike">
                <a:solidFill>
                  <a:srgbClr val="FEFFFF"/>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2000"/>
              <a:buFont typeface="Arial"/>
              <a:buNone/>
              <a:defRPr b="0" i="0" sz="2000" u="none" cap="none" strike="noStrike">
                <a:solidFill>
                  <a:srgbClr val="FEFFFF"/>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2000"/>
              <a:buFont typeface="Arial"/>
              <a:buNone/>
              <a:defRPr b="0" i="0" sz="2000" u="none" cap="none" strike="noStrike">
                <a:solidFill>
                  <a:srgbClr val="FEFFFF"/>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2000"/>
              <a:buFont typeface="Arial"/>
              <a:buNone/>
              <a:defRPr b="0" i="0" sz="2000" u="none" cap="none" strike="noStrike">
                <a:solidFill>
                  <a:srgbClr val="FEFFFF"/>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2000"/>
              <a:buFont typeface="Arial"/>
              <a:buNone/>
              <a:defRPr b="0" i="0" sz="2000" u="none" cap="none" strike="noStrike">
                <a:solidFill>
                  <a:srgbClr val="FEFFFF"/>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aption">
  <p:cSld name="Title and Caption">
    <p:spTree>
      <p:nvGrpSpPr>
        <p:cNvPr id="118" name="Shape 118"/>
        <p:cNvGrpSpPr/>
        <p:nvPr/>
      </p:nvGrpSpPr>
      <p:grpSpPr>
        <a:xfrm>
          <a:off x="0" y="0"/>
          <a:ext cx="0" cy="0"/>
          <a:chOff x="0" y="0"/>
          <a:chExt cx="0" cy="0"/>
        </a:xfrm>
      </p:grpSpPr>
      <p:sp>
        <p:nvSpPr>
          <p:cNvPr id="119" name="Google Shape;119;p91"/>
          <p:cNvSpPr txBox="1"/>
          <p:nvPr>
            <p:ph type="title"/>
          </p:nvPr>
        </p:nvSpPr>
        <p:spPr>
          <a:xfrm>
            <a:off x="2589212" y="609600"/>
            <a:ext cx="8915399" cy="3117040"/>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rgbClr val="262626"/>
              </a:buClr>
              <a:buSzPts val="4800"/>
              <a:buFont typeface="Century Gothic"/>
              <a:buNone/>
              <a:defRPr b="0" sz="48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0" name="Google Shape;120;p91"/>
          <p:cNvSpPr txBox="1"/>
          <p:nvPr>
            <p:ph idx="1" type="body"/>
          </p:nvPr>
        </p:nvSpPr>
        <p:spPr>
          <a:xfrm>
            <a:off x="2589212" y="4354046"/>
            <a:ext cx="8915399" cy="1555864"/>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800"/>
              <a:buNone/>
              <a:defRPr sz="1800">
                <a:solidFill>
                  <a:srgbClr val="595959"/>
                </a:solidFill>
              </a:defRPr>
            </a:lvl1pPr>
            <a:lvl2pPr indent="-228600" lvl="1" marL="914400" algn="l">
              <a:lnSpc>
                <a:spcPct val="100000"/>
              </a:lnSpc>
              <a:spcBef>
                <a:spcPts val="1000"/>
              </a:spcBef>
              <a:spcAft>
                <a:spcPts val="0"/>
              </a:spcAft>
              <a:buSzPts val="1800"/>
              <a:buNone/>
              <a:defRPr sz="1800">
                <a:solidFill>
                  <a:srgbClr val="888888"/>
                </a:solidFill>
              </a:defRPr>
            </a:lvl2pPr>
            <a:lvl3pPr indent="-228600" lvl="2" marL="1371600" algn="l">
              <a:lnSpc>
                <a:spcPct val="100000"/>
              </a:lnSpc>
              <a:spcBef>
                <a:spcPts val="1000"/>
              </a:spcBef>
              <a:spcAft>
                <a:spcPts val="0"/>
              </a:spcAft>
              <a:buSzPts val="1600"/>
              <a:buNone/>
              <a:defRPr sz="1600">
                <a:solidFill>
                  <a:srgbClr val="888888"/>
                </a:solidFill>
              </a:defRPr>
            </a:lvl3pPr>
            <a:lvl4pPr indent="-228600" lvl="3" marL="1828800" algn="l">
              <a:lnSpc>
                <a:spcPct val="100000"/>
              </a:lnSpc>
              <a:spcBef>
                <a:spcPts val="1000"/>
              </a:spcBef>
              <a:spcAft>
                <a:spcPts val="0"/>
              </a:spcAft>
              <a:buSzPts val="1400"/>
              <a:buNone/>
              <a:defRPr sz="1400">
                <a:solidFill>
                  <a:srgbClr val="888888"/>
                </a:solidFill>
              </a:defRPr>
            </a:lvl4pPr>
            <a:lvl5pPr indent="-228600" lvl="4" marL="2286000" algn="l">
              <a:lnSpc>
                <a:spcPct val="100000"/>
              </a:lnSpc>
              <a:spcBef>
                <a:spcPts val="1000"/>
              </a:spcBef>
              <a:spcAft>
                <a:spcPts val="0"/>
              </a:spcAft>
              <a:buSzPts val="1400"/>
              <a:buNone/>
              <a:defRPr sz="1400">
                <a:solidFill>
                  <a:srgbClr val="888888"/>
                </a:solidFill>
              </a:defRPr>
            </a:lvl5pPr>
            <a:lvl6pPr indent="-228600" lvl="5" marL="2743200" algn="l">
              <a:lnSpc>
                <a:spcPct val="100000"/>
              </a:lnSpc>
              <a:spcBef>
                <a:spcPts val="1000"/>
              </a:spcBef>
              <a:spcAft>
                <a:spcPts val="0"/>
              </a:spcAft>
              <a:buSzPts val="1400"/>
              <a:buNone/>
              <a:defRPr sz="1400">
                <a:solidFill>
                  <a:srgbClr val="888888"/>
                </a:solidFill>
              </a:defRPr>
            </a:lvl6pPr>
            <a:lvl7pPr indent="-228600" lvl="6" marL="3200400" algn="l">
              <a:lnSpc>
                <a:spcPct val="100000"/>
              </a:lnSpc>
              <a:spcBef>
                <a:spcPts val="1000"/>
              </a:spcBef>
              <a:spcAft>
                <a:spcPts val="0"/>
              </a:spcAft>
              <a:buSzPts val="1400"/>
              <a:buNone/>
              <a:defRPr sz="1400">
                <a:solidFill>
                  <a:srgbClr val="888888"/>
                </a:solidFill>
              </a:defRPr>
            </a:lvl7pPr>
            <a:lvl8pPr indent="-228600" lvl="7" marL="3657600" algn="l">
              <a:lnSpc>
                <a:spcPct val="100000"/>
              </a:lnSpc>
              <a:spcBef>
                <a:spcPts val="1000"/>
              </a:spcBef>
              <a:spcAft>
                <a:spcPts val="0"/>
              </a:spcAft>
              <a:buSzPts val="1400"/>
              <a:buNone/>
              <a:defRPr sz="1400">
                <a:solidFill>
                  <a:srgbClr val="888888"/>
                </a:solidFill>
              </a:defRPr>
            </a:lvl8pPr>
            <a:lvl9pPr indent="-228600" lvl="8" marL="4114800" algn="l">
              <a:lnSpc>
                <a:spcPct val="100000"/>
              </a:lnSpc>
              <a:spcBef>
                <a:spcPts val="1000"/>
              </a:spcBef>
              <a:spcAft>
                <a:spcPts val="0"/>
              </a:spcAft>
              <a:buSzPts val="1400"/>
              <a:buNone/>
              <a:defRPr sz="1400">
                <a:solidFill>
                  <a:srgbClr val="888888"/>
                </a:solidFill>
              </a:defRPr>
            </a:lvl9pPr>
          </a:lstStyle>
          <a:p/>
        </p:txBody>
      </p:sp>
      <p:sp>
        <p:nvSpPr>
          <p:cNvPr id="121" name="Google Shape;121;p91"/>
          <p:cNvSpPr txBox="1"/>
          <p:nvPr>
            <p:ph idx="10" type="dt"/>
          </p:nvPr>
        </p:nvSpPr>
        <p:spPr>
          <a:xfrm>
            <a:off x="10361612" y="6130437"/>
            <a:ext cx="1146283" cy="370396"/>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2" name="Google Shape;122;p91"/>
          <p:cNvSpPr txBox="1"/>
          <p:nvPr>
            <p:ph idx="11" type="ftr"/>
          </p:nvPr>
        </p:nvSpPr>
        <p:spPr>
          <a:xfrm>
            <a:off x="2589212" y="6135808"/>
            <a:ext cx="7619999"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3" name="Google Shape;123;p91"/>
          <p:cNvSpPr/>
          <p:nvPr/>
        </p:nvSpPr>
        <p:spPr>
          <a:xfrm flipH="1" rot="10800000">
            <a:off x="-4189" y="3178175"/>
            <a:ext cx="1588527" cy="507297"/>
          </a:xfrm>
          <a:custGeom>
            <a:rect b="b" l="l" r="r" t="t"/>
            <a:pathLst>
              <a:path extrusionOk="0" h="10000" w="9248">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 name="Google Shape;124;p91"/>
          <p:cNvSpPr txBox="1"/>
          <p:nvPr>
            <p:ph idx="12" type="sldNum"/>
          </p:nvPr>
        </p:nvSpPr>
        <p:spPr>
          <a:xfrm>
            <a:off x="531812" y="3244139"/>
            <a:ext cx="779767"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2000"/>
              <a:buFont typeface="Arial"/>
              <a:buNone/>
              <a:defRPr b="0" i="0" sz="2000" u="none" cap="none" strike="noStrike">
                <a:solidFill>
                  <a:srgbClr val="FEFFFF"/>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2000"/>
              <a:buFont typeface="Arial"/>
              <a:buNone/>
              <a:defRPr b="0" i="0" sz="2000" u="none" cap="none" strike="noStrike">
                <a:solidFill>
                  <a:srgbClr val="FEFFFF"/>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2000"/>
              <a:buFont typeface="Arial"/>
              <a:buNone/>
              <a:defRPr b="0" i="0" sz="2000" u="none" cap="none" strike="noStrike">
                <a:solidFill>
                  <a:srgbClr val="FEFFFF"/>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2000"/>
              <a:buFont typeface="Arial"/>
              <a:buNone/>
              <a:defRPr b="0" i="0" sz="2000" u="none" cap="none" strike="noStrike">
                <a:solidFill>
                  <a:srgbClr val="FEFFFF"/>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2000"/>
              <a:buFont typeface="Arial"/>
              <a:buNone/>
              <a:defRPr b="0" i="0" sz="2000" u="none" cap="none" strike="noStrike">
                <a:solidFill>
                  <a:srgbClr val="FEFFFF"/>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2000"/>
              <a:buFont typeface="Arial"/>
              <a:buNone/>
              <a:defRPr b="0" i="0" sz="2000" u="none" cap="none" strike="noStrike">
                <a:solidFill>
                  <a:srgbClr val="FEFFFF"/>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2000"/>
              <a:buFont typeface="Arial"/>
              <a:buNone/>
              <a:defRPr b="0" i="0" sz="2000" u="none" cap="none" strike="noStrike">
                <a:solidFill>
                  <a:srgbClr val="FEFFFF"/>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2000"/>
              <a:buFont typeface="Arial"/>
              <a:buNone/>
              <a:defRPr b="0" i="0" sz="2000" u="none" cap="none" strike="noStrike">
                <a:solidFill>
                  <a:srgbClr val="FEFFFF"/>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2000"/>
              <a:buFont typeface="Arial"/>
              <a:buNone/>
              <a:defRPr b="0" i="0" sz="2000" u="none" cap="none" strike="noStrike">
                <a:solidFill>
                  <a:srgbClr val="FEFFFF"/>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with Caption">
  <p:cSld name="Quote with Caption">
    <p:spTree>
      <p:nvGrpSpPr>
        <p:cNvPr id="125" name="Shape 125"/>
        <p:cNvGrpSpPr/>
        <p:nvPr/>
      </p:nvGrpSpPr>
      <p:grpSpPr>
        <a:xfrm>
          <a:off x="0" y="0"/>
          <a:ext cx="0" cy="0"/>
          <a:chOff x="0" y="0"/>
          <a:chExt cx="0" cy="0"/>
        </a:xfrm>
      </p:grpSpPr>
      <p:sp>
        <p:nvSpPr>
          <p:cNvPr id="126" name="Google Shape;126;p92"/>
          <p:cNvSpPr txBox="1"/>
          <p:nvPr>
            <p:ph type="title"/>
          </p:nvPr>
        </p:nvSpPr>
        <p:spPr>
          <a:xfrm>
            <a:off x="2849949" y="609600"/>
            <a:ext cx="8393926" cy="2895600"/>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rgbClr val="262626"/>
              </a:buClr>
              <a:buSzPts val="4800"/>
              <a:buFont typeface="Century Gothic"/>
              <a:buNone/>
              <a:defRPr b="0" sz="48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7" name="Google Shape;127;p92"/>
          <p:cNvSpPr txBox="1"/>
          <p:nvPr>
            <p:ph idx="1" type="body"/>
          </p:nvPr>
        </p:nvSpPr>
        <p:spPr>
          <a:xfrm>
            <a:off x="3275012" y="3505200"/>
            <a:ext cx="7536554" cy="381000"/>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1000"/>
              </a:spcBef>
              <a:spcAft>
                <a:spcPts val="0"/>
              </a:spcAft>
              <a:buSzPts val="1600"/>
              <a:buFont typeface="Century Gothic"/>
              <a:buNone/>
              <a:defRPr sz="1600">
                <a:solidFill>
                  <a:srgbClr val="7F7F7F"/>
                </a:solidFill>
              </a:defRPr>
            </a:lvl1pPr>
            <a:lvl2pPr indent="-228600" lvl="1" marL="914400" algn="l">
              <a:lnSpc>
                <a:spcPct val="100000"/>
              </a:lnSpc>
              <a:spcBef>
                <a:spcPts val="1000"/>
              </a:spcBef>
              <a:spcAft>
                <a:spcPts val="0"/>
              </a:spcAft>
              <a:buSzPts val="1600"/>
              <a:buFont typeface="Century Gothic"/>
              <a:buNone/>
              <a:defRPr/>
            </a:lvl2pPr>
            <a:lvl3pPr indent="-228600" lvl="2" marL="1371600" algn="l">
              <a:lnSpc>
                <a:spcPct val="100000"/>
              </a:lnSpc>
              <a:spcBef>
                <a:spcPts val="1000"/>
              </a:spcBef>
              <a:spcAft>
                <a:spcPts val="0"/>
              </a:spcAft>
              <a:buSzPts val="1400"/>
              <a:buFont typeface="Century Gothic"/>
              <a:buNone/>
              <a:defRPr/>
            </a:lvl3pPr>
            <a:lvl4pPr indent="-228600" lvl="3" marL="1828800" algn="l">
              <a:lnSpc>
                <a:spcPct val="100000"/>
              </a:lnSpc>
              <a:spcBef>
                <a:spcPts val="1000"/>
              </a:spcBef>
              <a:spcAft>
                <a:spcPts val="0"/>
              </a:spcAft>
              <a:buSzPts val="1200"/>
              <a:buFont typeface="Century Gothic"/>
              <a:buNone/>
              <a:defRPr/>
            </a:lvl4pPr>
            <a:lvl5pPr indent="-228600" lvl="4" marL="2286000" algn="l">
              <a:lnSpc>
                <a:spcPct val="100000"/>
              </a:lnSpc>
              <a:spcBef>
                <a:spcPts val="1000"/>
              </a:spcBef>
              <a:spcAft>
                <a:spcPts val="0"/>
              </a:spcAft>
              <a:buSzPts val="1200"/>
              <a:buFont typeface="Century Gothic"/>
              <a:buNone/>
              <a:defRPr/>
            </a:lvl5pPr>
            <a:lvl6pPr indent="-342900" lvl="5" marL="2743200" algn="l">
              <a:lnSpc>
                <a:spcPct val="100000"/>
              </a:lnSpc>
              <a:spcBef>
                <a:spcPts val="1000"/>
              </a:spcBef>
              <a:spcAft>
                <a:spcPts val="0"/>
              </a:spcAft>
              <a:buSzPts val="1800"/>
              <a:buChar char="?"/>
              <a:defRPr/>
            </a:lvl6pPr>
            <a:lvl7pPr indent="-342900" lvl="6" marL="3200400" algn="l">
              <a:lnSpc>
                <a:spcPct val="100000"/>
              </a:lnSpc>
              <a:spcBef>
                <a:spcPts val="1000"/>
              </a:spcBef>
              <a:spcAft>
                <a:spcPts val="0"/>
              </a:spcAft>
              <a:buSzPts val="1800"/>
              <a:buChar char="?"/>
              <a:defRPr/>
            </a:lvl7pPr>
            <a:lvl8pPr indent="-342900" lvl="7" marL="3657600" algn="l">
              <a:lnSpc>
                <a:spcPct val="100000"/>
              </a:lnSpc>
              <a:spcBef>
                <a:spcPts val="1000"/>
              </a:spcBef>
              <a:spcAft>
                <a:spcPts val="0"/>
              </a:spcAft>
              <a:buSzPts val="1800"/>
              <a:buChar char="?"/>
              <a:defRPr/>
            </a:lvl8pPr>
            <a:lvl9pPr indent="-342900" lvl="8" marL="4114800" algn="l">
              <a:lnSpc>
                <a:spcPct val="100000"/>
              </a:lnSpc>
              <a:spcBef>
                <a:spcPts val="1000"/>
              </a:spcBef>
              <a:spcAft>
                <a:spcPts val="0"/>
              </a:spcAft>
              <a:buSzPts val="1800"/>
              <a:buChar char="?"/>
              <a:defRPr/>
            </a:lvl9pPr>
          </a:lstStyle>
          <a:p/>
        </p:txBody>
      </p:sp>
      <p:sp>
        <p:nvSpPr>
          <p:cNvPr id="128" name="Google Shape;128;p92"/>
          <p:cNvSpPr txBox="1"/>
          <p:nvPr>
            <p:ph idx="2" type="body"/>
          </p:nvPr>
        </p:nvSpPr>
        <p:spPr>
          <a:xfrm>
            <a:off x="2589212" y="4354046"/>
            <a:ext cx="8915399" cy="1555864"/>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800"/>
              <a:buNone/>
              <a:defRPr sz="1800">
                <a:solidFill>
                  <a:srgbClr val="595959"/>
                </a:solidFill>
              </a:defRPr>
            </a:lvl1pPr>
            <a:lvl2pPr indent="-228600" lvl="1" marL="914400" algn="l">
              <a:lnSpc>
                <a:spcPct val="100000"/>
              </a:lnSpc>
              <a:spcBef>
                <a:spcPts val="1000"/>
              </a:spcBef>
              <a:spcAft>
                <a:spcPts val="0"/>
              </a:spcAft>
              <a:buSzPts val="1800"/>
              <a:buNone/>
              <a:defRPr sz="1800">
                <a:solidFill>
                  <a:srgbClr val="888888"/>
                </a:solidFill>
              </a:defRPr>
            </a:lvl2pPr>
            <a:lvl3pPr indent="-228600" lvl="2" marL="1371600" algn="l">
              <a:lnSpc>
                <a:spcPct val="100000"/>
              </a:lnSpc>
              <a:spcBef>
                <a:spcPts val="1000"/>
              </a:spcBef>
              <a:spcAft>
                <a:spcPts val="0"/>
              </a:spcAft>
              <a:buSzPts val="1600"/>
              <a:buNone/>
              <a:defRPr sz="1600">
                <a:solidFill>
                  <a:srgbClr val="888888"/>
                </a:solidFill>
              </a:defRPr>
            </a:lvl3pPr>
            <a:lvl4pPr indent="-228600" lvl="3" marL="1828800" algn="l">
              <a:lnSpc>
                <a:spcPct val="100000"/>
              </a:lnSpc>
              <a:spcBef>
                <a:spcPts val="1000"/>
              </a:spcBef>
              <a:spcAft>
                <a:spcPts val="0"/>
              </a:spcAft>
              <a:buSzPts val="1400"/>
              <a:buNone/>
              <a:defRPr sz="1400">
                <a:solidFill>
                  <a:srgbClr val="888888"/>
                </a:solidFill>
              </a:defRPr>
            </a:lvl4pPr>
            <a:lvl5pPr indent="-228600" lvl="4" marL="2286000" algn="l">
              <a:lnSpc>
                <a:spcPct val="100000"/>
              </a:lnSpc>
              <a:spcBef>
                <a:spcPts val="1000"/>
              </a:spcBef>
              <a:spcAft>
                <a:spcPts val="0"/>
              </a:spcAft>
              <a:buSzPts val="1400"/>
              <a:buNone/>
              <a:defRPr sz="1400">
                <a:solidFill>
                  <a:srgbClr val="888888"/>
                </a:solidFill>
              </a:defRPr>
            </a:lvl5pPr>
            <a:lvl6pPr indent="-228600" lvl="5" marL="2743200" algn="l">
              <a:lnSpc>
                <a:spcPct val="100000"/>
              </a:lnSpc>
              <a:spcBef>
                <a:spcPts val="1000"/>
              </a:spcBef>
              <a:spcAft>
                <a:spcPts val="0"/>
              </a:spcAft>
              <a:buSzPts val="1400"/>
              <a:buNone/>
              <a:defRPr sz="1400">
                <a:solidFill>
                  <a:srgbClr val="888888"/>
                </a:solidFill>
              </a:defRPr>
            </a:lvl6pPr>
            <a:lvl7pPr indent="-228600" lvl="6" marL="3200400" algn="l">
              <a:lnSpc>
                <a:spcPct val="100000"/>
              </a:lnSpc>
              <a:spcBef>
                <a:spcPts val="1000"/>
              </a:spcBef>
              <a:spcAft>
                <a:spcPts val="0"/>
              </a:spcAft>
              <a:buSzPts val="1400"/>
              <a:buNone/>
              <a:defRPr sz="1400">
                <a:solidFill>
                  <a:srgbClr val="888888"/>
                </a:solidFill>
              </a:defRPr>
            </a:lvl7pPr>
            <a:lvl8pPr indent="-228600" lvl="7" marL="3657600" algn="l">
              <a:lnSpc>
                <a:spcPct val="100000"/>
              </a:lnSpc>
              <a:spcBef>
                <a:spcPts val="1000"/>
              </a:spcBef>
              <a:spcAft>
                <a:spcPts val="0"/>
              </a:spcAft>
              <a:buSzPts val="1400"/>
              <a:buNone/>
              <a:defRPr sz="1400">
                <a:solidFill>
                  <a:srgbClr val="888888"/>
                </a:solidFill>
              </a:defRPr>
            </a:lvl8pPr>
            <a:lvl9pPr indent="-228600" lvl="8" marL="4114800" algn="l">
              <a:lnSpc>
                <a:spcPct val="100000"/>
              </a:lnSpc>
              <a:spcBef>
                <a:spcPts val="1000"/>
              </a:spcBef>
              <a:spcAft>
                <a:spcPts val="0"/>
              </a:spcAft>
              <a:buSzPts val="1400"/>
              <a:buNone/>
              <a:defRPr sz="1400">
                <a:solidFill>
                  <a:srgbClr val="888888"/>
                </a:solidFill>
              </a:defRPr>
            </a:lvl9pPr>
          </a:lstStyle>
          <a:p/>
        </p:txBody>
      </p:sp>
      <p:sp>
        <p:nvSpPr>
          <p:cNvPr id="129" name="Google Shape;129;p92"/>
          <p:cNvSpPr txBox="1"/>
          <p:nvPr>
            <p:ph idx="10" type="dt"/>
          </p:nvPr>
        </p:nvSpPr>
        <p:spPr>
          <a:xfrm>
            <a:off x="10361612" y="6130437"/>
            <a:ext cx="1146283" cy="370396"/>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0" name="Google Shape;130;p92"/>
          <p:cNvSpPr txBox="1"/>
          <p:nvPr>
            <p:ph idx="11" type="ftr"/>
          </p:nvPr>
        </p:nvSpPr>
        <p:spPr>
          <a:xfrm>
            <a:off x="2589212" y="6135808"/>
            <a:ext cx="7619999"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1" name="Google Shape;131;p92"/>
          <p:cNvSpPr/>
          <p:nvPr/>
        </p:nvSpPr>
        <p:spPr>
          <a:xfrm flipH="1" rot="10800000">
            <a:off x="-4189" y="3178175"/>
            <a:ext cx="1588527" cy="507297"/>
          </a:xfrm>
          <a:custGeom>
            <a:rect b="b" l="l" r="r" t="t"/>
            <a:pathLst>
              <a:path extrusionOk="0" h="10000" w="9248">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 name="Google Shape;132;p92"/>
          <p:cNvSpPr txBox="1"/>
          <p:nvPr>
            <p:ph idx="12" type="sldNum"/>
          </p:nvPr>
        </p:nvSpPr>
        <p:spPr>
          <a:xfrm>
            <a:off x="531812" y="3244139"/>
            <a:ext cx="779767"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2000"/>
              <a:buFont typeface="Arial"/>
              <a:buNone/>
              <a:defRPr b="0" i="0" sz="2000" u="none" cap="none" strike="noStrike">
                <a:solidFill>
                  <a:srgbClr val="FEFFFF"/>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2000"/>
              <a:buFont typeface="Arial"/>
              <a:buNone/>
              <a:defRPr b="0" i="0" sz="2000" u="none" cap="none" strike="noStrike">
                <a:solidFill>
                  <a:srgbClr val="FEFFFF"/>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2000"/>
              <a:buFont typeface="Arial"/>
              <a:buNone/>
              <a:defRPr b="0" i="0" sz="2000" u="none" cap="none" strike="noStrike">
                <a:solidFill>
                  <a:srgbClr val="FEFFFF"/>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2000"/>
              <a:buFont typeface="Arial"/>
              <a:buNone/>
              <a:defRPr b="0" i="0" sz="2000" u="none" cap="none" strike="noStrike">
                <a:solidFill>
                  <a:srgbClr val="FEFFFF"/>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2000"/>
              <a:buFont typeface="Arial"/>
              <a:buNone/>
              <a:defRPr b="0" i="0" sz="2000" u="none" cap="none" strike="noStrike">
                <a:solidFill>
                  <a:srgbClr val="FEFFFF"/>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2000"/>
              <a:buFont typeface="Arial"/>
              <a:buNone/>
              <a:defRPr b="0" i="0" sz="2000" u="none" cap="none" strike="noStrike">
                <a:solidFill>
                  <a:srgbClr val="FEFFFF"/>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2000"/>
              <a:buFont typeface="Arial"/>
              <a:buNone/>
              <a:defRPr b="0" i="0" sz="2000" u="none" cap="none" strike="noStrike">
                <a:solidFill>
                  <a:srgbClr val="FEFFFF"/>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2000"/>
              <a:buFont typeface="Arial"/>
              <a:buNone/>
              <a:defRPr b="0" i="0" sz="2000" u="none" cap="none" strike="noStrike">
                <a:solidFill>
                  <a:srgbClr val="FEFFFF"/>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2000"/>
              <a:buFont typeface="Arial"/>
              <a:buNone/>
              <a:defRPr b="0" i="0" sz="2000" u="none" cap="none" strike="noStrike">
                <a:solidFill>
                  <a:srgbClr val="FEFFFF"/>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
        <p:nvSpPr>
          <p:cNvPr id="133" name="Google Shape;133;p92"/>
          <p:cNvSpPr txBox="1"/>
          <p:nvPr/>
        </p:nvSpPr>
        <p:spPr>
          <a:xfrm>
            <a:off x="2467652" y="648005"/>
            <a:ext cx="609600" cy="584776"/>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8000"/>
              <a:buFont typeface="Arial"/>
              <a:buNone/>
            </a:pPr>
            <a:r>
              <a:rPr b="0" i="0" lang="en-US" sz="8000" u="none" cap="none" strike="noStrike">
                <a:solidFill>
                  <a:schemeClr val="accent1"/>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sp>
        <p:nvSpPr>
          <p:cNvPr id="134" name="Google Shape;134;p92"/>
          <p:cNvSpPr txBox="1"/>
          <p:nvPr/>
        </p:nvSpPr>
        <p:spPr>
          <a:xfrm>
            <a:off x="11114852" y="2905306"/>
            <a:ext cx="609600" cy="584776"/>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8000"/>
              <a:buFont typeface="Arial"/>
              <a:buNone/>
            </a:pPr>
            <a:r>
              <a:rPr b="0" i="0" lang="en-US" sz="8000" u="none" cap="none" strike="noStrike">
                <a:solidFill>
                  <a:schemeClr val="accent1"/>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me Card">
  <p:cSld name="Name Card">
    <p:spTree>
      <p:nvGrpSpPr>
        <p:cNvPr id="135" name="Shape 135"/>
        <p:cNvGrpSpPr/>
        <p:nvPr/>
      </p:nvGrpSpPr>
      <p:grpSpPr>
        <a:xfrm>
          <a:off x="0" y="0"/>
          <a:ext cx="0" cy="0"/>
          <a:chOff x="0" y="0"/>
          <a:chExt cx="0" cy="0"/>
        </a:xfrm>
      </p:grpSpPr>
      <p:sp>
        <p:nvSpPr>
          <p:cNvPr id="136" name="Google Shape;136;p93"/>
          <p:cNvSpPr txBox="1"/>
          <p:nvPr>
            <p:ph type="title"/>
          </p:nvPr>
        </p:nvSpPr>
        <p:spPr>
          <a:xfrm>
            <a:off x="2589213" y="2438400"/>
            <a:ext cx="8915400" cy="2724845"/>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rgbClr val="262626"/>
              </a:buClr>
              <a:buSzPts val="4800"/>
              <a:buFont typeface="Century Gothic"/>
              <a:buNone/>
              <a:defRPr b="0" sz="48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7" name="Google Shape;137;p93"/>
          <p:cNvSpPr txBox="1"/>
          <p:nvPr>
            <p:ph idx="1" type="body"/>
          </p:nvPr>
        </p:nvSpPr>
        <p:spPr>
          <a:xfrm>
            <a:off x="2589213" y="5181600"/>
            <a:ext cx="8915400" cy="729622"/>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SzPts val="1800"/>
              <a:buNone/>
              <a:defRPr>
                <a:solidFill>
                  <a:srgbClr val="595959"/>
                </a:solidFill>
              </a:defRPr>
            </a:lvl1pPr>
            <a:lvl2pPr indent="-342900" lvl="1" marL="914400" algn="l">
              <a:lnSpc>
                <a:spcPct val="100000"/>
              </a:lnSpc>
              <a:spcBef>
                <a:spcPts val="1000"/>
              </a:spcBef>
              <a:spcAft>
                <a:spcPts val="0"/>
              </a:spcAft>
              <a:buSzPts val="1800"/>
              <a:buChar char="?"/>
              <a:defRPr/>
            </a:lvl2pPr>
            <a:lvl3pPr indent="-342900" lvl="2" marL="1371600" algn="l">
              <a:lnSpc>
                <a:spcPct val="100000"/>
              </a:lnSpc>
              <a:spcBef>
                <a:spcPts val="1000"/>
              </a:spcBef>
              <a:spcAft>
                <a:spcPts val="0"/>
              </a:spcAft>
              <a:buSzPts val="1800"/>
              <a:buChar char="?"/>
              <a:defRPr/>
            </a:lvl3pPr>
            <a:lvl4pPr indent="-342900" lvl="3" marL="1828800" algn="l">
              <a:lnSpc>
                <a:spcPct val="100000"/>
              </a:lnSpc>
              <a:spcBef>
                <a:spcPts val="1000"/>
              </a:spcBef>
              <a:spcAft>
                <a:spcPts val="0"/>
              </a:spcAft>
              <a:buSzPts val="1800"/>
              <a:buChar char="?"/>
              <a:defRPr/>
            </a:lvl4pPr>
            <a:lvl5pPr indent="-342900" lvl="4" marL="2286000" algn="l">
              <a:lnSpc>
                <a:spcPct val="100000"/>
              </a:lnSpc>
              <a:spcBef>
                <a:spcPts val="1000"/>
              </a:spcBef>
              <a:spcAft>
                <a:spcPts val="0"/>
              </a:spcAft>
              <a:buSzPts val="1800"/>
              <a:buChar char="?"/>
              <a:defRPr/>
            </a:lvl5pPr>
            <a:lvl6pPr indent="-342900" lvl="5" marL="2743200" algn="l">
              <a:lnSpc>
                <a:spcPct val="100000"/>
              </a:lnSpc>
              <a:spcBef>
                <a:spcPts val="1000"/>
              </a:spcBef>
              <a:spcAft>
                <a:spcPts val="0"/>
              </a:spcAft>
              <a:buSzPts val="1800"/>
              <a:buChar char="?"/>
              <a:defRPr/>
            </a:lvl6pPr>
            <a:lvl7pPr indent="-342900" lvl="6" marL="3200400" algn="l">
              <a:lnSpc>
                <a:spcPct val="100000"/>
              </a:lnSpc>
              <a:spcBef>
                <a:spcPts val="1000"/>
              </a:spcBef>
              <a:spcAft>
                <a:spcPts val="0"/>
              </a:spcAft>
              <a:buSzPts val="1800"/>
              <a:buChar char="?"/>
              <a:defRPr/>
            </a:lvl7pPr>
            <a:lvl8pPr indent="-342900" lvl="7" marL="3657600" algn="l">
              <a:lnSpc>
                <a:spcPct val="100000"/>
              </a:lnSpc>
              <a:spcBef>
                <a:spcPts val="1000"/>
              </a:spcBef>
              <a:spcAft>
                <a:spcPts val="0"/>
              </a:spcAft>
              <a:buSzPts val="1800"/>
              <a:buChar char="?"/>
              <a:defRPr/>
            </a:lvl8pPr>
            <a:lvl9pPr indent="-342900" lvl="8" marL="4114800" algn="l">
              <a:lnSpc>
                <a:spcPct val="100000"/>
              </a:lnSpc>
              <a:spcBef>
                <a:spcPts val="1000"/>
              </a:spcBef>
              <a:spcAft>
                <a:spcPts val="0"/>
              </a:spcAft>
              <a:buSzPts val="1800"/>
              <a:buChar char="?"/>
              <a:defRPr/>
            </a:lvl9pPr>
          </a:lstStyle>
          <a:p/>
        </p:txBody>
      </p:sp>
      <p:sp>
        <p:nvSpPr>
          <p:cNvPr id="138" name="Google Shape;138;p93"/>
          <p:cNvSpPr txBox="1"/>
          <p:nvPr>
            <p:ph idx="10" type="dt"/>
          </p:nvPr>
        </p:nvSpPr>
        <p:spPr>
          <a:xfrm>
            <a:off x="10361612" y="6130437"/>
            <a:ext cx="1146283" cy="370396"/>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9" name="Google Shape;139;p93"/>
          <p:cNvSpPr txBox="1"/>
          <p:nvPr>
            <p:ph idx="11" type="ftr"/>
          </p:nvPr>
        </p:nvSpPr>
        <p:spPr>
          <a:xfrm>
            <a:off x="2589212" y="6135808"/>
            <a:ext cx="7619999"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0" name="Google Shape;140;p93"/>
          <p:cNvSpPr/>
          <p:nvPr/>
        </p:nvSpPr>
        <p:spPr>
          <a:xfrm flipH="1" rot="10800000">
            <a:off x="-4189" y="4911725"/>
            <a:ext cx="1588527" cy="507297"/>
          </a:xfrm>
          <a:custGeom>
            <a:rect b="b" l="l" r="r" t="t"/>
            <a:pathLst>
              <a:path extrusionOk="0" h="10000" w="9248">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 name="Google Shape;141;p93"/>
          <p:cNvSpPr txBox="1"/>
          <p:nvPr>
            <p:ph idx="12" type="sldNum"/>
          </p:nvPr>
        </p:nvSpPr>
        <p:spPr>
          <a:xfrm>
            <a:off x="531812" y="4983087"/>
            <a:ext cx="779767"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2000"/>
              <a:buFont typeface="Arial"/>
              <a:buNone/>
              <a:defRPr b="0" i="0" sz="2000" u="none" cap="none" strike="noStrike">
                <a:solidFill>
                  <a:srgbClr val="FEFFFF"/>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2000"/>
              <a:buFont typeface="Arial"/>
              <a:buNone/>
              <a:defRPr b="0" i="0" sz="2000" u="none" cap="none" strike="noStrike">
                <a:solidFill>
                  <a:srgbClr val="FEFFFF"/>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2000"/>
              <a:buFont typeface="Arial"/>
              <a:buNone/>
              <a:defRPr b="0" i="0" sz="2000" u="none" cap="none" strike="noStrike">
                <a:solidFill>
                  <a:srgbClr val="FEFFFF"/>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2000"/>
              <a:buFont typeface="Arial"/>
              <a:buNone/>
              <a:defRPr b="0" i="0" sz="2000" u="none" cap="none" strike="noStrike">
                <a:solidFill>
                  <a:srgbClr val="FEFFFF"/>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2000"/>
              <a:buFont typeface="Arial"/>
              <a:buNone/>
              <a:defRPr b="0" i="0" sz="2000" u="none" cap="none" strike="noStrike">
                <a:solidFill>
                  <a:srgbClr val="FEFFFF"/>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2000"/>
              <a:buFont typeface="Arial"/>
              <a:buNone/>
              <a:defRPr b="0" i="0" sz="2000" u="none" cap="none" strike="noStrike">
                <a:solidFill>
                  <a:srgbClr val="FEFFFF"/>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2000"/>
              <a:buFont typeface="Arial"/>
              <a:buNone/>
              <a:defRPr b="0" i="0" sz="2000" u="none" cap="none" strike="noStrike">
                <a:solidFill>
                  <a:srgbClr val="FEFFFF"/>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2000"/>
              <a:buFont typeface="Arial"/>
              <a:buNone/>
              <a:defRPr b="0" i="0" sz="2000" u="none" cap="none" strike="noStrike">
                <a:solidFill>
                  <a:srgbClr val="FEFFFF"/>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2000"/>
              <a:buFont typeface="Arial"/>
              <a:buNone/>
              <a:defRPr b="0" i="0" sz="2000" u="none" cap="none" strike="noStrike">
                <a:solidFill>
                  <a:srgbClr val="FEFFFF"/>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Name Card">
  <p:cSld name="Quote Name Card">
    <p:spTree>
      <p:nvGrpSpPr>
        <p:cNvPr id="142" name="Shape 142"/>
        <p:cNvGrpSpPr/>
        <p:nvPr/>
      </p:nvGrpSpPr>
      <p:grpSpPr>
        <a:xfrm>
          <a:off x="0" y="0"/>
          <a:ext cx="0" cy="0"/>
          <a:chOff x="0" y="0"/>
          <a:chExt cx="0" cy="0"/>
        </a:xfrm>
      </p:grpSpPr>
      <p:sp>
        <p:nvSpPr>
          <p:cNvPr id="143" name="Google Shape;143;p94"/>
          <p:cNvSpPr txBox="1"/>
          <p:nvPr>
            <p:ph type="title"/>
          </p:nvPr>
        </p:nvSpPr>
        <p:spPr>
          <a:xfrm>
            <a:off x="2849949" y="609600"/>
            <a:ext cx="8393926" cy="2895600"/>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rgbClr val="262626"/>
              </a:buClr>
              <a:buSzPts val="4800"/>
              <a:buFont typeface="Century Gothic"/>
              <a:buNone/>
              <a:defRPr b="0" sz="48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4" name="Google Shape;144;p94"/>
          <p:cNvSpPr txBox="1"/>
          <p:nvPr>
            <p:ph idx="1" type="body"/>
          </p:nvPr>
        </p:nvSpPr>
        <p:spPr>
          <a:xfrm>
            <a:off x="2589212" y="4343400"/>
            <a:ext cx="8915400" cy="8382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1000"/>
              </a:spcBef>
              <a:spcAft>
                <a:spcPts val="0"/>
              </a:spcAft>
              <a:buSzPts val="2400"/>
              <a:buFont typeface="Century Gothic"/>
              <a:buNone/>
              <a:defRPr sz="2400">
                <a:solidFill>
                  <a:schemeClr val="accent1"/>
                </a:solidFill>
              </a:defRPr>
            </a:lvl1pPr>
            <a:lvl2pPr indent="-228600" lvl="1" marL="914400" algn="l">
              <a:lnSpc>
                <a:spcPct val="100000"/>
              </a:lnSpc>
              <a:spcBef>
                <a:spcPts val="1000"/>
              </a:spcBef>
              <a:spcAft>
                <a:spcPts val="0"/>
              </a:spcAft>
              <a:buSzPts val="1600"/>
              <a:buFont typeface="Century Gothic"/>
              <a:buNone/>
              <a:defRPr/>
            </a:lvl2pPr>
            <a:lvl3pPr indent="-228600" lvl="2" marL="1371600" algn="l">
              <a:lnSpc>
                <a:spcPct val="100000"/>
              </a:lnSpc>
              <a:spcBef>
                <a:spcPts val="1000"/>
              </a:spcBef>
              <a:spcAft>
                <a:spcPts val="0"/>
              </a:spcAft>
              <a:buSzPts val="1400"/>
              <a:buFont typeface="Century Gothic"/>
              <a:buNone/>
              <a:defRPr/>
            </a:lvl3pPr>
            <a:lvl4pPr indent="-228600" lvl="3" marL="1828800" algn="l">
              <a:lnSpc>
                <a:spcPct val="100000"/>
              </a:lnSpc>
              <a:spcBef>
                <a:spcPts val="1000"/>
              </a:spcBef>
              <a:spcAft>
                <a:spcPts val="0"/>
              </a:spcAft>
              <a:buSzPts val="1200"/>
              <a:buFont typeface="Century Gothic"/>
              <a:buNone/>
              <a:defRPr/>
            </a:lvl4pPr>
            <a:lvl5pPr indent="-228600" lvl="4" marL="2286000" algn="l">
              <a:lnSpc>
                <a:spcPct val="100000"/>
              </a:lnSpc>
              <a:spcBef>
                <a:spcPts val="1000"/>
              </a:spcBef>
              <a:spcAft>
                <a:spcPts val="0"/>
              </a:spcAft>
              <a:buSzPts val="1200"/>
              <a:buFont typeface="Century Gothic"/>
              <a:buNone/>
              <a:defRPr/>
            </a:lvl5pPr>
            <a:lvl6pPr indent="-342900" lvl="5" marL="2743200" algn="l">
              <a:lnSpc>
                <a:spcPct val="100000"/>
              </a:lnSpc>
              <a:spcBef>
                <a:spcPts val="1000"/>
              </a:spcBef>
              <a:spcAft>
                <a:spcPts val="0"/>
              </a:spcAft>
              <a:buSzPts val="1800"/>
              <a:buChar char="?"/>
              <a:defRPr/>
            </a:lvl6pPr>
            <a:lvl7pPr indent="-342900" lvl="6" marL="3200400" algn="l">
              <a:lnSpc>
                <a:spcPct val="100000"/>
              </a:lnSpc>
              <a:spcBef>
                <a:spcPts val="1000"/>
              </a:spcBef>
              <a:spcAft>
                <a:spcPts val="0"/>
              </a:spcAft>
              <a:buSzPts val="1800"/>
              <a:buChar char="?"/>
              <a:defRPr/>
            </a:lvl7pPr>
            <a:lvl8pPr indent="-342900" lvl="7" marL="3657600" algn="l">
              <a:lnSpc>
                <a:spcPct val="100000"/>
              </a:lnSpc>
              <a:spcBef>
                <a:spcPts val="1000"/>
              </a:spcBef>
              <a:spcAft>
                <a:spcPts val="0"/>
              </a:spcAft>
              <a:buSzPts val="1800"/>
              <a:buChar char="?"/>
              <a:defRPr/>
            </a:lvl8pPr>
            <a:lvl9pPr indent="-342900" lvl="8" marL="4114800" algn="l">
              <a:lnSpc>
                <a:spcPct val="100000"/>
              </a:lnSpc>
              <a:spcBef>
                <a:spcPts val="1000"/>
              </a:spcBef>
              <a:spcAft>
                <a:spcPts val="0"/>
              </a:spcAft>
              <a:buSzPts val="1800"/>
              <a:buChar char="?"/>
              <a:defRPr/>
            </a:lvl9pPr>
          </a:lstStyle>
          <a:p/>
        </p:txBody>
      </p:sp>
      <p:sp>
        <p:nvSpPr>
          <p:cNvPr id="145" name="Google Shape;145;p94"/>
          <p:cNvSpPr txBox="1"/>
          <p:nvPr>
            <p:ph idx="2" type="body"/>
          </p:nvPr>
        </p:nvSpPr>
        <p:spPr>
          <a:xfrm>
            <a:off x="2589213" y="5181600"/>
            <a:ext cx="8915400" cy="729622"/>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SzPts val="1800"/>
              <a:buNone/>
              <a:defRPr>
                <a:solidFill>
                  <a:srgbClr val="595959"/>
                </a:solidFill>
              </a:defRPr>
            </a:lvl1pPr>
            <a:lvl2pPr indent="-342900" lvl="1" marL="914400" algn="l">
              <a:lnSpc>
                <a:spcPct val="100000"/>
              </a:lnSpc>
              <a:spcBef>
                <a:spcPts val="1000"/>
              </a:spcBef>
              <a:spcAft>
                <a:spcPts val="0"/>
              </a:spcAft>
              <a:buSzPts val="1800"/>
              <a:buChar char="?"/>
              <a:defRPr/>
            </a:lvl2pPr>
            <a:lvl3pPr indent="-342900" lvl="2" marL="1371600" algn="l">
              <a:lnSpc>
                <a:spcPct val="100000"/>
              </a:lnSpc>
              <a:spcBef>
                <a:spcPts val="1000"/>
              </a:spcBef>
              <a:spcAft>
                <a:spcPts val="0"/>
              </a:spcAft>
              <a:buSzPts val="1800"/>
              <a:buChar char="?"/>
              <a:defRPr/>
            </a:lvl3pPr>
            <a:lvl4pPr indent="-342900" lvl="3" marL="1828800" algn="l">
              <a:lnSpc>
                <a:spcPct val="100000"/>
              </a:lnSpc>
              <a:spcBef>
                <a:spcPts val="1000"/>
              </a:spcBef>
              <a:spcAft>
                <a:spcPts val="0"/>
              </a:spcAft>
              <a:buSzPts val="1800"/>
              <a:buChar char="?"/>
              <a:defRPr/>
            </a:lvl4pPr>
            <a:lvl5pPr indent="-342900" lvl="4" marL="2286000" algn="l">
              <a:lnSpc>
                <a:spcPct val="100000"/>
              </a:lnSpc>
              <a:spcBef>
                <a:spcPts val="1000"/>
              </a:spcBef>
              <a:spcAft>
                <a:spcPts val="0"/>
              </a:spcAft>
              <a:buSzPts val="1800"/>
              <a:buChar char="?"/>
              <a:defRPr/>
            </a:lvl5pPr>
            <a:lvl6pPr indent="-342900" lvl="5" marL="2743200" algn="l">
              <a:lnSpc>
                <a:spcPct val="100000"/>
              </a:lnSpc>
              <a:spcBef>
                <a:spcPts val="1000"/>
              </a:spcBef>
              <a:spcAft>
                <a:spcPts val="0"/>
              </a:spcAft>
              <a:buSzPts val="1800"/>
              <a:buChar char="?"/>
              <a:defRPr/>
            </a:lvl6pPr>
            <a:lvl7pPr indent="-342900" lvl="6" marL="3200400" algn="l">
              <a:lnSpc>
                <a:spcPct val="100000"/>
              </a:lnSpc>
              <a:spcBef>
                <a:spcPts val="1000"/>
              </a:spcBef>
              <a:spcAft>
                <a:spcPts val="0"/>
              </a:spcAft>
              <a:buSzPts val="1800"/>
              <a:buChar char="?"/>
              <a:defRPr/>
            </a:lvl7pPr>
            <a:lvl8pPr indent="-342900" lvl="7" marL="3657600" algn="l">
              <a:lnSpc>
                <a:spcPct val="100000"/>
              </a:lnSpc>
              <a:spcBef>
                <a:spcPts val="1000"/>
              </a:spcBef>
              <a:spcAft>
                <a:spcPts val="0"/>
              </a:spcAft>
              <a:buSzPts val="1800"/>
              <a:buChar char="?"/>
              <a:defRPr/>
            </a:lvl8pPr>
            <a:lvl9pPr indent="-342900" lvl="8" marL="4114800" algn="l">
              <a:lnSpc>
                <a:spcPct val="100000"/>
              </a:lnSpc>
              <a:spcBef>
                <a:spcPts val="1000"/>
              </a:spcBef>
              <a:spcAft>
                <a:spcPts val="0"/>
              </a:spcAft>
              <a:buSzPts val="1800"/>
              <a:buChar char="?"/>
              <a:defRPr/>
            </a:lvl9pPr>
          </a:lstStyle>
          <a:p/>
        </p:txBody>
      </p:sp>
      <p:sp>
        <p:nvSpPr>
          <p:cNvPr id="146" name="Google Shape;146;p94"/>
          <p:cNvSpPr txBox="1"/>
          <p:nvPr>
            <p:ph idx="10" type="dt"/>
          </p:nvPr>
        </p:nvSpPr>
        <p:spPr>
          <a:xfrm>
            <a:off x="10361612" y="6130437"/>
            <a:ext cx="1146283" cy="370396"/>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7" name="Google Shape;147;p94"/>
          <p:cNvSpPr txBox="1"/>
          <p:nvPr>
            <p:ph idx="11" type="ftr"/>
          </p:nvPr>
        </p:nvSpPr>
        <p:spPr>
          <a:xfrm>
            <a:off x="2589212" y="6135808"/>
            <a:ext cx="7619999"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8" name="Google Shape;148;p94"/>
          <p:cNvSpPr/>
          <p:nvPr/>
        </p:nvSpPr>
        <p:spPr>
          <a:xfrm flipH="1" rot="10800000">
            <a:off x="-4189" y="4911725"/>
            <a:ext cx="1588527" cy="507297"/>
          </a:xfrm>
          <a:custGeom>
            <a:rect b="b" l="l" r="r" t="t"/>
            <a:pathLst>
              <a:path extrusionOk="0" h="10000" w="9248">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 name="Google Shape;149;p94"/>
          <p:cNvSpPr txBox="1"/>
          <p:nvPr>
            <p:ph idx="12" type="sldNum"/>
          </p:nvPr>
        </p:nvSpPr>
        <p:spPr>
          <a:xfrm>
            <a:off x="531812" y="4983087"/>
            <a:ext cx="779767"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2000"/>
              <a:buFont typeface="Arial"/>
              <a:buNone/>
              <a:defRPr b="0" i="0" sz="2000" u="none" cap="none" strike="noStrike">
                <a:solidFill>
                  <a:srgbClr val="FEFFFF"/>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2000"/>
              <a:buFont typeface="Arial"/>
              <a:buNone/>
              <a:defRPr b="0" i="0" sz="2000" u="none" cap="none" strike="noStrike">
                <a:solidFill>
                  <a:srgbClr val="FEFFFF"/>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2000"/>
              <a:buFont typeface="Arial"/>
              <a:buNone/>
              <a:defRPr b="0" i="0" sz="2000" u="none" cap="none" strike="noStrike">
                <a:solidFill>
                  <a:srgbClr val="FEFFFF"/>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2000"/>
              <a:buFont typeface="Arial"/>
              <a:buNone/>
              <a:defRPr b="0" i="0" sz="2000" u="none" cap="none" strike="noStrike">
                <a:solidFill>
                  <a:srgbClr val="FEFFFF"/>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2000"/>
              <a:buFont typeface="Arial"/>
              <a:buNone/>
              <a:defRPr b="0" i="0" sz="2000" u="none" cap="none" strike="noStrike">
                <a:solidFill>
                  <a:srgbClr val="FEFFFF"/>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2000"/>
              <a:buFont typeface="Arial"/>
              <a:buNone/>
              <a:defRPr b="0" i="0" sz="2000" u="none" cap="none" strike="noStrike">
                <a:solidFill>
                  <a:srgbClr val="FEFFFF"/>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2000"/>
              <a:buFont typeface="Arial"/>
              <a:buNone/>
              <a:defRPr b="0" i="0" sz="2000" u="none" cap="none" strike="noStrike">
                <a:solidFill>
                  <a:srgbClr val="FEFFFF"/>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2000"/>
              <a:buFont typeface="Arial"/>
              <a:buNone/>
              <a:defRPr b="0" i="0" sz="2000" u="none" cap="none" strike="noStrike">
                <a:solidFill>
                  <a:srgbClr val="FEFFFF"/>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2000"/>
              <a:buFont typeface="Arial"/>
              <a:buNone/>
              <a:defRPr b="0" i="0" sz="2000" u="none" cap="none" strike="noStrike">
                <a:solidFill>
                  <a:srgbClr val="FEFFFF"/>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
        <p:nvSpPr>
          <p:cNvPr id="150" name="Google Shape;150;p94"/>
          <p:cNvSpPr txBox="1"/>
          <p:nvPr/>
        </p:nvSpPr>
        <p:spPr>
          <a:xfrm>
            <a:off x="2467652" y="648005"/>
            <a:ext cx="609600" cy="584776"/>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8000"/>
              <a:buFont typeface="Arial"/>
              <a:buNone/>
            </a:pPr>
            <a:r>
              <a:rPr b="0" i="0" lang="en-US" sz="8000" u="none" cap="none" strike="noStrike">
                <a:solidFill>
                  <a:schemeClr val="accent1"/>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sp>
        <p:nvSpPr>
          <p:cNvPr id="151" name="Google Shape;151;p94"/>
          <p:cNvSpPr txBox="1"/>
          <p:nvPr/>
        </p:nvSpPr>
        <p:spPr>
          <a:xfrm>
            <a:off x="11114852" y="2905306"/>
            <a:ext cx="609600" cy="584776"/>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8000"/>
              <a:buFont typeface="Arial"/>
              <a:buNone/>
            </a:pPr>
            <a:r>
              <a:rPr b="0" i="0" lang="en-US" sz="8000" u="none" cap="none" strike="noStrike">
                <a:solidFill>
                  <a:schemeClr val="accent1"/>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ue or False">
  <p:cSld name="True or False">
    <p:spTree>
      <p:nvGrpSpPr>
        <p:cNvPr id="152" name="Shape 152"/>
        <p:cNvGrpSpPr/>
        <p:nvPr/>
      </p:nvGrpSpPr>
      <p:grpSpPr>
        <a:xfrm>
          <a:off x="0" y="0"/>
          <a:ext cx="0" cy="0"/>
          <a:chOff x="0" y="0"/>
          <a:chExt cx="0" cy="0"/>
        </a:xfrm>
      </p:grpSpPr>
      <p:sp>
        <p:nvSpPr>
          <p:cNvPr id="153" name="Google Shape;153;p95"/>
          <p:cNvSpPr txBox="1"/>
          <p:nvPr>
            <p:ph type="title"/>
          </p:nvPr>
        </p:nvSpPr>
        <p:spPr>
          <a:xfrm>
            <a:off x="2589212" y="627407"/>
            <a:ext cx="8915399" cy="2880020"/>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rgbClr val="262626"/>
              </a:buClr>
              <a:buSzPts val="4800"/>
              <a:buFont typeface="Century Gothic"/>
              <a:buNone/>
              <a:defRPr b="0" sz="48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4" name="Google Shape;154;p95"/>
          <p:cNvSpPr txBox="1"/>
          <p:nvPr>
            <p:ph idx="1" type="body"/>
          </p:nvPr>
        </p:nvSpPr>
        <p:spPr>
          <a:xfrm>
            <a:off x="2589212" y="4343400"/>
            <a:ext cx="8915400" cy="8382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1000"/>
              </a:spcBef>
              <a:spcAft>
                <a:spcPts val="0"/>
              </a:spcAft>
              <a:buSzPts val="2400"/>
              <a:buFont typeface="Century Gothic"/>
              <a:buNone/>
              <a:defRPr sz="2400">
                <a:solidFill>
                  <a:schemeClr val="accent1"/>
                </a:solidFill>
              </a:defRPr>
            </a:lvl1pPr>
            <a:lvl2pPr indent="-228600" lvl="1" marL="914400" algn="l">
              <a:lnSpc>
                <a:spcPct val="100000"/>
              </a:lnSpc>
              <a:spcBef>
                <a:spcPts val="1000"/>
              </a:spcBef>
              <a:spcAft>
                <a:spcPts val="0"/>
              </a:spcAft>
              <a:buSzPts val="1600"/>
              <a:buFont typeface="Century Gothic"/>
              <a:buNone/>
              <a:defRPr/>
            </a:lvl2pPr>
            <a:lvl3pPr indent="-228600" lvl="2" marL="1371600" algn="l">
              <a:lnSpc>
                <a:spcPct val="100000"/>
              </a:lnSpc>
              <a:spcBef>
                <a:spcPts val="1000"/>
              </a:spcBef>
              <a:spcAft>
                <a:spcPts val="0"/>
              </a:spcAft>
              <a:buSzPts val="1400"/>
              <a:buFont typeface="Century Gothic"/>
              <a:buNone/>
              <a:defRPr/>
            </a:lvl3pPr>
            <a:lvl4pPr indent="-228600" lvl="3" marL="1828800" algn="l">
              <a:lnSpc>
                <a:spcPct val="100000"/>
              </a:lnSpc>
              <a:spcBef>
                <a:spcPts val="1000"/>
              </a:spcBef>
              <a:spcAft>
                <a:spcPts val="0"/>
              </a:spcAft>
              <a:buSzPts val="1200"/>
              <a:buFont typeface="Century Gothic"/>
              <a:buNone/>
              <a:defRPr/>
            </a:lvl4pPr>
            <a:lvl5pPr indent="-228600" lvl="4" marL="2286000" algn="l">
              <a:lnSpc>
                <a:spcPct val="100000"/>
              </a:lnSpc>
              <a:spcBef>
                <a:spcPts val="1000"/>
              </a:spcBef>
              <a:spcAft>
                <a:spcPts val="0"/>
              </a:spcAft>
              <a:buSzPts val="1200"/>
              <a:buFont typeface="Century Gothic"/>
              <a:buNone/>
              <a:defRPr/>
            </a:lvl5pPr>
            <a:lvl6pPr indent="-342900" lvl="5" marL="2743200" algn="l">
              <a:lnSpc>
                <a:spcPct val="100000"/>
              </a:lnSpc>
              <a:spcBef>
                <a:spcPts val="1000"/>
              </a:spcBef>
              <a:spcAft>
                <a:spcPts val="0"/>
              </a:spcAft>
              <a:buSzPts val="1800"/>
              <a:buChar char="?"/>
              <a:defRPr/>
            </a:lvl6pPr>
            <a:lvl7pPr indent="-342900" lvl="6" marL="3200400" algn="l">
              <a:lnSpc>
                <a:spcPct val="100000"/>
              </a:lnSpc>
              <a:spcBef>
                <a:spcPts val="1000"/>
              </a:spcBef>
              <a:spcAft>
                <a:spcPts val="0"/>
              </a:spcAft>
              <a:buSzPts val="1800"/>
              <a:buChar char="?"/>
              <a:defRPr/>
            </a:lvl7pPr>
            <a:lvl8pPr indent="-342900" lvl="7" marL="3657600" algn="l">
              <a:lnSpc>
                <a:spcPct val="100000"/>
              </a:lnSpc>
              <a:spcBef>
                <a:spcPts val="1000"/>
              </a:spcBef>
              <a:spcAft>
                <a:spcPts val="0"/>
              </a:spcAft>
              <a:buSzPts val="1800"/>
              <a:buChar char="?"/>
              <a:defRPr/>
            </a:lvl8pPr>
            <a:lvl9pPr indent="-342900" lvl="8" marL="4114800" algn="l">
              <a:lnSpc>
                <a:spcPct val="100000"/>
              </a:lnSpc>
              <a:spcBef>
                <a:spcPts val="1000"/>
              </a:spcBef>
              <a:spcAft>
                <a:spcPts val="0"/>
              </a:spcAft>
              <a:buSzPts val="1800"/>
              <a:buChar char="?"/>
              <a:defRPr/>
            </a:lvl9pPr>
          </a:lstStyle>
          <a:p/>
        </p:txBody>
      </p:sp>
      <p:sp>
        <p:nvSpPr>
          <p:cNvPr id="155" name="Google Shape;155;p95"/>
          <p:cNvSpPr txBox="1"/>
          <p:nvPr>
            <p:ph idx="2" type="body"/>
          </p:nvPr>
        </p:nvSpPr>
        <p:spPr>
          <a:xfrm>
            <a:off x="2589213" y="5181600"/>
            <a:ext cx="8915400" cy="729622"/>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SzPts val="1800"/>
              <a:buNone/>
              <a:defRPr>
                <a:solidFill>
                  <a:srgbClr val="595959"/>
                </a:solidFill>
              </a:defRPr>
            </a:lvl1pPr>
            <a:lvl2pPr indent="-342900" lvl="1" marL="914400" algn="l">
              <a:lnSpc>
                <a:spcPct val="100000"/>
              </a:lnSpc>
              <a:spcBef>
                <a:spcPts val="1000"/>
              </a:spcBef>
              <a:spcAft>
                <a:spcPts val="0"/>
              </a:spcAft>
              <a:buSzPts val="1800"/>
              <a:buChar char="?"/>
              <a:defRPr/>
            </a:lvl2pPr>
            <a:lvl3pPr indent="-342900" lvl="2" marL="1371600" algn="l">
              <a:lnSpc>
                <a:spcPct val="100000"/>
              </a:lnSpc>
              <a:spcBef>
                <a:spcPts val="1000"/>
              </a:spcBef>
              <a:spcAft>
                <a:spcPts val="0"/>
              </a:spcAft>
              <a:buSzPts val="1800"/>
              <a:buChar char="?"/>
              <a:defRPr/>
            </a:lvl3pPr>
            <a:lvl4pPr indent="-342900" lvl="3" marL="1828800" algn="l">
              <a:lnSpc>
                <a:spcPct val="100000"/>
              </a:lnSpc>
              <a:spcBef>
                <a:spcPts val="1000"/>
              </a:spcBef>
              <a:spcAft>
                <a:spcPts val="0"/>
              </a:spcAft>
              <a:buSzPts val="1800"/>
              <a:buChar char="?"/>
              <a:defRPr/>
            </a:lvl4pPr>
            <a:lvl5pPr indent="-342900" lvl="4" marL="2286000" algn="l">
              <a:lnSpc>
                <a:spcPct val="100000"/>
              </a:lnSpc>
              <a:spcBef>
                <a:spcPts val="1000"/>
              </a:spcBef>
              <a:spcAft>
                <a:spcPts val="0"/>
              </a:spcAft>
              <a:buSzPts val="1800"/>
              <a:buChar char="?"/>
              <a:defRPr/>
            </a:lvl5pPr>
            <a:lvl6pPr indent="-342900" lvl="5" marL="2743200" algn="l">
              <a:lnSpc>
                <a:spcPct val="100000"/>
              </a:lnSpc>
              <a:spcBef>
                <a:spcPts val="1000"/>
              </a:spcBef>
              <a:spcAft>
                <a:spcPts val="0"/>
              </a:spcAft>
              <a:buSzPts val="1800"/>
              <a:buChar char="?"/>
              <a:defRPr/>
            </a:lvl6pPr>
            <a:lvl7pPr indent="-342900" lvl="6" marL="3200400" algn="l">
              <a:lnSpc>
                <a:spcPct val="100000"/>
              </a:lnSpc>
              <a:spcBef>
                <a:spcPts val="1000"/>
              </a:spcBef>
              <a:spcAft>
                <a:spcPts val="0"/>
              </a:spcAft>
              <a:buSzPts val="1800"/>
              <a:buChar char="?"/>
              <a:defRPr/>
            </a:lvl7pPr>
            <a:lvl8pPr indent="-342900" lvl="7" marL="3657600" algn="l">
              <a:lnSpc>
                <a:spcPct val="100000"/>
              </a:lnSpc>
              <a:spcBef>
                <a:spcPts val="1000"/>
              </a:spcBef>
              <a:spcAft>
                <a:spcPts val="0"/>
              </a:spcAft>
              <a:buSzPts val="1800"/>
              <a:buChar char="?"/>
              <a:defRPr/>
            </a:lvl8pPr>
            <a:lvl9pPr indent="-342900" lvl="8" marL="4114800" algn="l">
              <a:lnSpc>
                <a:spcPct val="100000"/>
              </a:lnSpc>
              <a:spcBef>
                <a:spcPts val="1000"/>
              </a:spcBef>
              <a:spcAft>
                <a:spcPts val="0"/>
              </a:spcAft>
              <a:buSzPts val="1800"/>
              <a:buChar char="?"/>
              <a:defRPr/>
            </a:lvl9pPr>
          </a:lstStyle>
          <a:p/>
        </p:txBody>
      </p:sp>
      <p:sp>
        <p:nvSpPr>
          <p:cNvPr id="156" name="Google Shape;156;p95"/>
          <p:cNvSpPr txBox="1"/>
          <p:nvPr>
            <p:ph idx="10" type="dt"/>
          </p:nvPr>
        </p:nvSpPr>
        <p:spPr>
          <a:xfrm>
            <a:off x="10361612" y="6130437"/>
            <a:ext cx="1146283" cy="370396"/>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7" name="Google Shape;157;p95"/>
          <p:cNvSpPr txBox="1"/>
          <p:nvPr>
            <p:ph idx="11" type="ftr"/>
          </p:nvPr>
        </p:nvSpPr>
        <p:spPr>
          <a:xfrm>
            <a:off x="2589212" y="6135808"/>
            <a:ext cx="7619999"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8" name="Google Shape;158;p95"/>
          <p:cNvSpPr/>
          <p:nvPr/>
        </p:nvSpPr>
        <p:spPr>
          <a:xfrm flipH="1" rot="10800000">
            <a:off x="-4189" y="4911725"/>
            <a:ext cx="1588527" cy="507297"/>
          </a:xfrm>
          <a:custGeom>
            <a:rect b="b" l="l" r="r" t="t"/>
            <a:pathLst>
              <a:path extrusionOk="0" h="10000" w="9248">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 name="Google Shape;159;p95"/>
          <p:cNvSpPr txBox="1"/>
          <p:nvPr>
            <p:ph idx="12" type="sldNum"/>
          </p:nvPr>
        </p:nvSpPr>
        <p:spPr>
          <a:xfrm>
            <a:off x="531812" y="4983087"/>
            <a:ext cx="779767"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2000"/>
              <a:buFont typeface="Arial"/>
              <a:buNone/>
              <a:defRPr b="0" i="0" sz="2000" u="none" cap="none" strike="noStrike">
                <a:solidFill>
                  <a:srgbClr val="FEFFFF"/>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2000"/>
              <a:buFont typeface="Arial"/>
              <a:buNone/>
              <a:defRPr b="0" i="0" sz="2000" u="none" cap="none" strike="noStrike">
                <a:solidFill>
                  <a:srgbClr val="FEFFFF"/>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2000"/>
              <a:buFont typeface="Arial"/>
              <a:buNone/>
              <a:defRPr b="0" i="0" sz="2000" u="none" cap="none" strike="noStrike">
                <a:solidFill>
                  <a:srgbClr val="FEFFFF"/>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2000"/>
              <a:buFont typeface="Arial"/>
              <a:buNone/>
              <a:defRPr b="0" i="0" sz="2000" u="none" cap="none" strike="noStrike">
                <a:solidFill>
                  <a:srgbClr val="FEFFFF"/>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2000"/>
              <a:buFont typeface="Arial"/>
              <a:buNone/>
              <a:defRPr b="0" i="0" sz="2000" u="none" cap="none" strike="noStrike">
                <a:solidFill>
                  <a:srgbClr val="FEFFFF"/>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2000"/>
              <a:buFont typeface="Arial"/>
              <a:buNone/>
              <a:defRPr b="0" i="0" sz="2000" u="none" cap="none" strike="noStrike">
                <a:solidFill>
                  <a:srgbClr val="FEFFFF"/>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2000"/>
              <a:buFont typeface="Arial"/>
              <a:buNone/>
              <a:defRPr b="0" i="0" sz="2000" u="none" cap="none" strike="noStrike">
                <a:solidFill>
                  <a:srgbClr val="FEFFFF"/>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2000"/>
              <a:buFont typeface="Arial"/>
              <a:buNone/>
              <a:defRPr b="0" i="0" sz="2000" u="none" cap="none" strike="noStrike">
                <a:solidFill>
                  <a:srgbClr val="FEFFFF"/>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2000"/>
              <a:buFont typeface="Arial"/>
              <a:buNone/>
              <a:defRPr b="0" i="0" sz="2000" u="none" cap="none" strike="noStrike">
                <a:solidFill>
                  <a:srgbClr val="FEFFFF"/>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60" name="Shape 160"/>
        <p:cNvGrpSpPr/>
        <p:nvPr/>
      </p:nvGrpSpPr>
      <p:grpSpPr>
        <a:xfrm>
          <a:off x="0" y="0"/>
          <a:ext cx="0" cy="0"/>
          <a:chOff x="0" y="0"/>
          <a:chExt cx="0" cy="0"/>
        </a:xfrm>
      </p:grpSpPr>
      <p:sp>
        <p:nvSpPr>
          <p:cNvPr id="161" name="Google Shape;161;p96"/>
          <p:cNvSpPr txBox="1"/>
          <p:nvPr>
            <p:ph type="title"/>
          </p:nvPr>
        </p:nvSpPr>
        <p:spPr>
          <a:xfrm>
            <a:off x="2592924" y="624110"/>
            <a:ext cx="8911687" cy="1280890"/>
          </a:xfrm>
          <a:prstGeom prst="rect">
            <a:avLst/>
          </a:prstGeom>
          <a:noFill/>
          <a:ln>
            <a:noFill/>
          </a:ln>
        </p:spPr>
        <p:txBody>
          <a:bodyPr anchorCtr="0" anchor="t" bIns="45700" lIns="91425" spcFirstLastPara="1" rIns="91425" wrap="square" tIns="45700">
            <a:normAutofit/>
          </a:bodyPr>
          <a:lstStyle>
            <a:lvl1pPr lvl="0" algn="l">
              <a:lnSpc>
                <a:spcPct val="100000"/>
              </a:lnSpc>
              <a:spcBef>
                <a:spcPts val="0"/>
              </a:spcBef>
              <a:spcAft>
                <a:spcPts val="0"/>
              </a:spcAft>
              <a:buClr>
                <a:srgbClr val="262626"/>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2" name="Google Shape;162;p96"/>
          <p:cNvSpPr txBox="1"/>
          <p:nvPr>
            <p:ph idx="1" type="body"/>
          </p:nvPr>
        </p:nvSpPr>
        <p:spPr>
          <a:xfrm rot="5400000">
            <a:off x="5103812" y="-381000"/>
            <a:ext cx="3886200" cy="8915400"/>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1000"/>
              </a:spcBef>
              <a:spcAft>
                <a:spcPts val="0"/>
              </a:spcAft>
              <a:buSzPts val="1800"/>
              <a:buChar char="?"/>
              <a:defRPr/>
            </a:lvl1pPr>
            <a:lvl2pPr indent="-342900" lvl="1" marL="914400" algn="l">
              <a:lnSpc>
                <a:spcPct val="100000"/>
              </a:lnSpc>
              <a:spcBef>
                <a:spcPts val="1000"/>
              </a:spcBef>
              <a:spcAft>
                <a:spcPts val="0"/>
              </a:spcAft>
              <a:buSzPts val="1800"/>
              <a:buChar char="?"/>
              <a:defRPr/>
            </a:lvl2pPr>
            <a:lvl3pPr indent="-342900" lvl="2" marL="1371600" algn="l">
              <a:lnSpc>
                <a:spcPct val="100000"/>
              </a:lnSpc>
              <a:spcBef>
                <a:spcPts val="1000"/>
              </a:spcBef>
              <a:spcAft>
                <a:spcPts val="0"/>
              </a:spcAft>
              <a:buSzPts val="1800"/>
              <a:buChar char="?"/>
              <a:defRPr/>
            </a:lvl3pPr>
            <a:lvl4pPr indent="-342900" lvl="3" marL="1828800" algn="l">
              <a:lnSpc>
                <a:spcPct val="100000"/>
              </a:lnSpc>
              <a:spcBef>
                <a:spcPts val="1000"/>
              </a:spcBef>
              <a:spcAft>
                <a:spcPts val="0"/>
              </a:spcAft>
              <a:buSzPts val="1800"/>
              <a:buChar char="?"/>
              <a:defRPr/>
            </a:lvl4pPr>
            <a:lvl5pPr indent="-342900" lvl="4" marL="2286000" algn="l">
              <a:lnSpc>
                <a:spcPct val="100000"/>
              </a:lnSpc>
              <a:spcBef>
                <a:spcPts val="1000"/>
              </a:spcBef>
              <a:spcAft>
                <a:spcPts val="0"/>
              </a:spcAft>
              <a:buSzPts val="1800"/>
              <a:buChar char="?"/>
              <a:defRPr/>
            </a:lvl5pPr>
            <a:lvl6pPr indent="-342900" lvl="5" marL="2743200" algn="l">
              <a:lnSpc>
                <a:spcPct val="100000"/>
              </a:lnSpc>
              <a:spcBef>
                <a:spcPts val="1000"/>
              </a:spcBef>
              <a:spcAft>
                <a:spcPts val="0"/>
              </a:spcAft>
              <a:buSzPts val="1800"/>
              <a:buChar char="?"/>
              <a:defRPr/>
            </a:lvl6pPr>
            <a:lvl7pPr indent="-342900" lvl="6" marL="3200400" algn="l">
              <a:lnSpc>
                <a:spcPct val="100000"/>
              </a:lnSpc>
              <a:spcBef>
                <a:spcPts val="1000"/>
              </a:spcBef>
              <a:spcAft>
                <a:spcPts val="0"/>
              </a:spcAft>
              <a:buSzPts val="1800"/>
              <a:buChar char="?"/>
              <a:defRPr/>
            </a:lvl7pPr>
            <a:lvl8pPr indent="-342900" lvl="7" marL="3657600" algn="l">
              <a:lnSpc>
                <a:spcPct val="100000"/>
              </a:lnSpc>
              <a:spcBef>
                <a:spcPts val="1000"/>
              </a:spcBef>
              <a:spcAft>
                <a:spcPts val="0"/>
              </a:spcAft>
              <a:buSzPts val="1800"/>
              <a:buChar char="?"/>
              <a:defRPr/>
            </a:lvl8pPr>
            <a:lvl9pPr indent="-342900" lvl="8" marL="4114800" algn="l">
              <a:lnSpc>
                <a:spcPct val="100000"/>
              </a:lnSpc>
              <a:spcBef>
                <a:spcPts val="1000"/>
              </a:spcBef>
              <a:spcAft>
                <a:spcPts val="0"/>
              </a:spcAft>
              <a:buSzPts val="1800"/>
              <a:buChar char="?"/>
              <a:defRPr/>
            </a:lvl9pPr>
          </a:lstStyle>
          <a:p/>
        </p:txBody>
      </p:sp>
      <p:sp>
        <p:nvSpPr>
          <p:cNvPr id="163" name="Google Shape;163;p96"/>
          <p:cNvSpPr txBox="1"/>
          <p:nvPr>
            <p:ph idx="10" type="dt"/>
          </p:nvPr>
        </p:nvSpPr>
        <p:spPr>
          <a:xfrm>
            <a:off x="10361612" y="6130437"/>
            <a:ext cx="1146283" cy="370396"/>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4" name="Google Shape;164;p96"/>
          <p:cNvSpPr txBox="1"/>
          <p:nvPr>
            <p:ph idx="11" type="ftr"/>
          </p:nvPr>
        </p:nvSpPr>
        <p:spPr>
          <a:xfrm>
            <a:off x="2589212" y="6135808"/>
            <a:ext cx="7619999"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5" name="Google Shape;165;p96"/>
          <p:cNvSpPr/>
          <p:nvPr/>
        </p:nvSpPr>
        <p:spPr>
          <a:xfrm flipH="1" rot="10800000">
            <a:off x="-4189" y="714375"/>
            <a:ext cx="1588527" cy="507297"/>
          </a:xfrm>
          <a:custGeom>
            <a:rect b="b" l="l" r="r" t="t"/>
            <a:pathLst>
              <a:path extrusionOk="0" h="10000" w="9248">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 name="Google Shape;166;p96"/>
          <p:cNvSpPr txBox="1"/>
          <p:nvPr>
            <p:ph idx="12" type="sldNum"/>
          </p:nvPr>
        </p:nvSpPr>
        <p:spPr>
          <a:xfrm>
            <a:off x="531812" y="787782"/>
            <a:ext cx="779767"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2000"/>
              <a:buFont typeface="Arial"/>
              <a:buNone/>
              <a:defRPr b="0" i="0" sz="2000" u="none" cap="none" strike="noStrike">
                <a:solidFill>
                  <a:srgbClr val="FEFFFF"/>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2000"/>
              <a:buFont typeface="Arial"/>
              <a:buNone/>
              <a:defRPr b="0" i="0" sz="2000" u="none" cap="none" strike="noStrike">
                <a:solidFill>
                  <a:srgbClr val="FEFFFF"/>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2000"/>
              <a:buFont typeface="Arial"/>
              <a:buNone/>
              <a:defRPr b="0" i="0" sz="2000" u="none" cap="none" strike="noStrike">
                <a:solidFill>
                  <a:srgbClr val="FEFFFF"/>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2000"/>
              <a:buFont typeface="Arial"/>
              <a:buNone/>
              <a:defRPr b="0" i="0" sz="2000" u="none" cap="none" strike="noStrike">
                <a:solidFill>
                  <a:srgbClr val="FEFFFF"/>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2000"/>
              <a:buFont typeface="Arial"/>
              <a:buNone/>
              <a:defRPr b="0" i="0" sz="2000" u="none" cap="none" strike="noStrike">
                <a:solidFill>
                  <a:srgbClr val="FEFFFF"/>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2000"/>
              <a:buFont typeface="Arial"/>
              <a:buNone/>
              <a:defRPr b="0" i="0" sz="2000" u="none" cap="none" strike="noStrike">
                <a:solidFill>
                  <a:srgbClr val="FEFFFF"/>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2000"/>
              <a:buFont typeface="Arial"/>
              <a:buNone/>
              <a:defRPr b="0" i="0" sz="2000" u="none" cap="none" strike="noStrike">
                <a:solidFill>
                  <a:srgbClr val="FEFFFF"/>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2000"/>
              <a:buFont typeface="Arial"/>
              <a:buNone/>
              <a:defRPr b="0" i="0" sz="2000" u="none" cap="none" strike="noStrike">
                <a:solidFill>
                  <a:srgbClr val="FEFFFF"/>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2000"/>
              <a:buFont typeface="Arial"/>
              <a:buNone/>
              <a:defRPr b="0" i="0" sz="2000" u="none" cap="none" strike="noStrike">
                <a:solidFill>
                  <a:srgbClr val="FEFFFF"/>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67" name="Shape 167"/>
        <p:cNvGrpSpPr/>
        <p:nvPr/>
      </p:nvGrpSpPr>
      <p:grpSpPr>
        <a:xfrm>
          <a:off x="0" y="0"/>
          <a:ext cx="0" cy="0"/>
          <a:chOff x="0" y="0"/>
          <a:chExt cx="0" cy="0"/>
        </a:xfrm>
      </p:grpSpPr>
      <p:sp>
        <p:nvSpPr>
          <p:cNvPr id="168" name="Google Shape;168;p97"/>
          <p:cNvSpPr txBox="1"/>
          <p:nvPr>
            <p:ph type="title"/>
          </p:nvPr>
        </p:nvSpPr>
        <p:spPr>
          <a:xfrm rot="5400000">
            <a:off x="7756704" y="2165513"/>
            <a:ext cx="5283817" cy="2207601"/>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rgbClr val="262626"/>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9" name="Google Shape;169;p97"/>
          <p:cNvSpPr txBox="1"/>
          <p:nvPr>
            <p:ph idx="1" type="body"/>
          </p:nvPr>
        </p:nvSpPr>
        <p:spPr>
          <a:xfrm rot="5400000">
            <a:off x="3185803" y="30814"/>
            <a:ext cx="5283817" cy="6477000"/>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1000"/>
              </a:spcBef>
              <a:spcAft>
                <a:spcPts val="0"/>
              </a:spcAft>
              <a:buSzPts val="1800"/>
              <a:buChar char="?"/>
              <a:defRPr/>
            </a:lvl1pPr>
            <a:lvl2pPr indent="-342900" lvl="1" marL="914400" algn="l">
              <a:lnSpc>
                <a:spcPct val="100000"/>
              </a:lnSpc>
              <a:spcBef>
                <a:spcPts val="1000"/>
              </a:spcBef>
              <a:spcAft>
                <a:spcPts val="0"/>
              </a:spcAft>
              <a:buSzPts val="1800"/>
              <a:buChar char="?"/>
              <a:defRPr/>
            </a:lvl2pPr>
            <a:lvl3pPr indent="-342900" lvl="2" marL="1371600" algn="l">
              <a:lnSpc>
                <a:spcPct val="100000"/>
              </a:lnSpc>
              <a:spcBef>
                <a:spcPts val="1000"/>
              </a:spcBef>
              <a:spcAft>
                <a:spcPts val="0"/>
              </a:spcAft>
              <a:buSzPts val="1800"/>
              <a:buChar char="?"/>
              <a:defRPr/>
            </a:lvl3pPr>
            <a:lvl4pPr indent="-342900" lvl="3" marL="1828800" algn="l">
              <a:lnSpc>
                <a:spcPct val="100000"/>
              </a:lnSpc>
              <a:spcBef>
                <a:spcPts val="1000"/>
              </a:spcBef>
              <a:spcAft>
                <a:spcPts val="0"/>
              </a:spcAft>
              <a:buSzPts val="1800"/>
              <a:buChar char="?"/>
              <a:defRPr/>
            </a:lvl4pPr>
            <a:lvl5pPr indent="-342900" lvl="4" marL="2286000" algn="l">
              <a:lnSpc>
                <a:spcPct val="100000"/>
              </a:lnSpc>
              <a:spcBef>
                <a:spcPts val="1000"/>
              </a:spcBef>
              <a:spcAft>
                <a:spcPts val="0"/>
              </a:spcAft>
              <a:buSzPts val="1800"/>
              <a:buChar char="?"/>
              <a:defRPr/>
            </a:lvl5pPr>
            <a:lvl6pPr indent="-342900" lvl="5" marL="2743200" algn="l">
              <a:lnSpc>
                <a:spcPct val="100000"/>
              </a:lnSpc>
              <a:spcBef>
                <a:spcPts val="1000"/>
              </a:spcBef>
              <a:spcAft>
                <a:spcPts val="0"/>
              </a:spcAft>
              <a:buSzPts val="1800"/>
              <a:buChar char="?"/>
              <a:defRPr/>
            </a:lvl6pPr>
            <a:lvl7pPr indent="-342900" lvl="6" marL="3200400" algn="l">
              <a:lnSpc>
                <a:spcPct val="100000"/>
              </a:lnSpc>
              <a:spcBef>
                <a:spcPts val="1000"/>
              </a:spcBef>
              <a:spcAft>
                <a:spcPts val="0"/>
              </a:spcAft>
              <a:buSzPts val="1800"/>
              <a:buChar char="?"/>
              <a:defRPr/>
            </a:lvl7pPr>
            <a:lvl8pPr indent="-342900" lvl="7" marL="3657600" algn="l">
              <a:lnSpc>
                <a:spcPct val="100000"/>
              </a:lnSpc>
              <a:spcBef>
                <a:spcPts val="1000"/>
              </a:spcBef>
              <a:spcAft>
                <a:spcPts val="0"/>
              </a:spcAft>
              <a:buSzPts val="1800"/>
              <a:buChar char="?"/>
              <a:defRPr/>
            </a:lvl8pPr>
            <a:lvl9pPr indent="-342900" lvl="8" marL="4114800" algn="l">
              <a:lnSpc>
                <a:spcPct val="100000"/>
              </a:lnSpc>
              <a:spcBef>
                <a:spcPts val="1000"/>
              </a:spcBef>
              <a:spcAft>
                <a:spcPts val="0"/>
              </a:spcAft>
              <a:buSzPts val="1800"/>
              <a:buChar char="?"/>
              <a:defRPr/>
            </a:lvl9pPr>
          </a:lstStyle>
          <a:p/>
        </p:txBody>
      </p:sp>
      <p:sp>
        <p:nvSpPr>
          <p:cNvPr id="170" name="Google Shape;170;p97"/>
          <p:cNvSpPr txBox="1"/>
          <p:nvPr>
            <p:ph idx="10" type="dt"/>
          </p:nvPr>
        </p:nvSpPr>
        <p:spPr>
          <a:xfrm>
            <a:off x="10361612" y="6130437"/>
            <a:ext cx="1146283" cy="370396"/>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1" name="Google Shape;171;p97"/>
          <p:cNvSpPr txBox="1"/>
          <p:nvPr>
            <p:ph idx="11" type="ftr"/>
          </p:nvPr>
        </p:nvSpPr>
        <p:spPr>
          <a:xfrm>
            <a:off x="2589212" y="6135808"/>
            <a:ext cx="7619999"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2" name="Google Shape;172;p97"/>
          <p:cNvSpPr/>
          <p:nvPr/>
        </p:nvSpPr>
        <p:spPr>
          <a:xfrm flipH="1" rot="10800000">
            <a:off x="-4189" y="714375"/>
            <a:ext cx="1588527" cy="507297"/>
          </a:xfrm>
          <a:custGeom>
            <a:rect b="b" l="l" r="r" t="t"/>
            <a:pathLst>
              <a:path extrusionOk="0" h="10000" w="9248">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 name="Google Shape;173;p97"/>
          <p:cNvSpPr txBox="1"/>
          <p:nvPr>
            <p:ph idx="12" type="sldNum"/>
          </p:nvPr>
        </p:nvSpPr>
        <p:spPr>
          <a:xfrm>
            <a:off x="531812" y="787782"/>
            <a:ext cx="779767"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2000"/>
              <a:buFont typeface="Arial"/>
              <a:buNone/>
              <a:defRPr b="0" i="0" sz="2000" u="none" cap="none" strike="noStrike">
                <a:solidFill>
                  <a:srgbClr val="FEFFFF"/>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2000"/>
              <a:buFont typeface="Arial"/>
              <a:buNone/>
              <a:defRPr b="0" i="0" sz="2000" u="none" cap="none" strike="noStrike">
                <a:solidFill>
                  <a:srgbClr val="FEFFFF"/>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2000"/>
              <a:buFont typeface="Arial"/>
              <a:buNone/>
              <a:defRPr b="0" i="0" sz="2000" u="none" cap="none" strike="noStrike">
                <a:solidFill>
                  <a:srgbClr val="FEFFFF"/>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2000"/>
              <a:buFont typeface="Arial"/>
              <a:buNone/>
              <a:defRPr b="0" i="0" sz="2000" u="none" cap="none" strike="noStrike">
                <a:solidFill>
                  <a:srgbClr val="FEFFFF"/>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2000"/>
              <a:buFont typeface="Arial"/>
              <a:buNone/>
              <a:defRPr b="0" i="0" sz="2000" u="none" cap="none" strike="noStrike">
                <a:solidFill>
                  <a:srgbClr val="FEFFFF"/>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2000"/>
              <a:buFont typeface="Arial"/>
              <a:buNone/>
              <a:defRPr b="0" i="0" sz="2000" u="none" cap="none" strike="noStrike">
                <a:solidFill>
                  <a:srgbClr val="FEFFFF"/>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2000"/>
              <a:buFont typeface="Arial"/>
              <a:buNone/>
              <a:defRPr b="0" i="0" sz="2000" u="none" cap="none" strike="noStrike">
                <a:solidFill>
                  <a:srgbClr val="FEFFFF"/>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2000"/>
              <a:buFont typeface="Arial"/>
              <a:buNone/>
              <a:defRPr b="0" i="0" sz="2000" u="none" cap="none" strike="noStrike">
                <a:solidFill>
                  <a:srgbClr val="FEFFFF"/>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2000"/>
              <a:buFont typeface="Arial"/>
              <a:buNone/>
              <a:defRPr b="0" i="0" sz="2000" u="none" cap="none" strike="noStrike">
                <a:solidFill>
                  <a:srgbClr val="FEFFFF"/>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p:cSld name="1_Title Slide">
    <p:spTree>
      <p:nvGrpSpPr>
        <p:cNvPr id="174" name="Shape 174"/>
        <p:cNvGrpSpPr/>
        <p:nvPr/>
      </p:nvGrpSpPr>
      <p:grpSpPr>
        <a:xfrm>
          <a:off x="0" y="0"/>
          <a:ext cx="0" cy="0"/>
          <a:chOff x="0" y="0"/>
          <a:chExt cx="0" cy="0"/>
        </a:xfrm>
      </p:grpSpPr>
      <p:sp>
        <p:nvSpPr>
          <p:cNvPr id="175" name="Google Shape;175;p98"/>
          <p:cNvSpPr txBox="1"/>
          <p:nvPr>
            <p:ph idx="1" type="subTitle"/>
          </p:nvPr>
        </p:nvSpPr>
        <p:spPr>
          <a:xfrm>
            <a:off x="1828800" y="3886200"/>
            <a:ext cx="8534400" cy="1752600"/>
          </a:xfrm>
          <a:prstGeom prst="rect">
            <a:avLst/>
          </a:prstGeom>
          <a:noFill/>
          <a:ln>
            <a:noFill/>
          </a:ln>
        </p:spPr>
        <p:txBody>
          <a:bodyPr anchorCtr="0" anchor="t" bIns="45700" lIns="91425" spcFirstLastPara="1" rIns="91425" wrap="square" tIns="45700">
            <a:normAutofit/>
          </a:bodyPr>
          <a:lstStyle>
            <a:lvl1pPr lvl="0" algn="ctr">
              <a:lnSpc>
                <a:spcPct val="100000"/>
              </a:lnSpc>
              <a:spcBef>
                <a:spcPts val="1000"/>
              </a:spcBef>
              <a:spcAft>
                <a:spcPts val="0"/>
              </a:spcAft>
              <a:buSzPts val="1800"/>
              <a:buNone/>
              <a:defRPr>
                <a:solidFill>
                  <a:srgbClr val="888888"/>
                </a:solidFill>
              </a:defRPr>
            </a:lvl1pPr>
            <a:lvl2pPr lvl="1" algn="ctr">
              <a:lnSpc>
                <a:spcPct val="100000"/>
              </a:lnSpc>
              <a:spcBef>
                <a:spcPts val="1000"/>
              </a:spcBef>
              <a:spcAft>
                <a:spcPts val="0"/>
              </a:spcAft>
              <a:buSzPts val="1600"/>
              <a:buNone/>
              <a:defRPr>
                <a:solidFill>
                  <a:srgbClr val="888888"/>
                </a:solidFill>
              </a:defRPr>
            </a:lvl2pPr>
            <a:lvl3pPr lvl="2" algn="ctr">
              <a:lnSpc>
                <a:spcPct val="100000"/>
              </a:lnSpc>
              <a:spcBef>
                <a:spcPts val="1000"/>
              </a:spcBef>
              <a:spcAft>
                <a:spcPts val="0"/>
              </a:spcAft>
              <a:buSzPts val="1400"/>
              <a:buNone/>
              <a:defRPr>
                <a:solidFill>
                  <a:srgbClr val="888888"/>
                </a:solidFill>
              </a:defRPr>
            </a:lvl3pPr>
            <a:lvl4pPr lvl="3" algn="ctr">
              <a:lnSpc>
                <a:spcPct val="100000"/>
              </a:lnSpc>
              <a:spcBef>
                <a:spcPts val="1000"/>
              </a:spcBef>
              <a:spcAft>
                <a:spcPts val="0"/>
              </a:spcAft>
              <a:buSzPts val="1200"/>
              <a:buNone/>
              <a:defRPr>
                <a:solidFill>
                  <a:srgbClr val="888888"/>
                </a:solidFill>
              </a:defRPr>
            </a:lvl4pPr>
            <a:lvl5pPr lvl="4" algn="ctr">
              <a:lnSpc>
                <a:spcPct val="100000"/>
              </a:lnSpc>
              <a:spcBef>
                <a:spcPts val="1000"/>
              </a:spcBef>
              <a:spcAft>
                <a:spcPts val="0"/>
              </a:spcAft>
              <a:buSzPts val="1200"/>
              <a:buNone/>
              <a:defRPr>
                <a:solidFill>
                  <a:srgbClr val="888888"/>
                </a:solidFill>
              </a:defRPr>
            </a:lvl5pPr>
            <a:lvl6pPr lvl="5" algn="ctr">
              <a:lnSpc>
                <a:spcPct val="100000"/>
              </a:lnSpc>
              <a:spcBef>
                <a:spcPts val="1000"/>
              </a:spcBef>
              <a:spcAft>
                <a:spcPts val="0"/>
              </a:spcAft>
              <a:buSzPts val="1200"/>
              <a:buNone/>
              <a:defRPr>
                <a:solidFill>
                  <a:srgbClr val="888888"/>
                </a:solidFill>
              </a:defRPr>
            </a:lvl6pPr>
            <a:lvl7pPr lvl="6" algn="ctr">
              <a:lnSpc>
                <a:spcPct val="100000"/>
              </a:lnSpc>
              <a:spcBef>
                <a:spcPts val="1000"/>
              </a:spcBef>
              <a:spcAft>
                <a:spcPts val="0"/>
              </a:spcAft>
              <a:buSzPts val="1200"/>
              <a:buNone/>
              <a:defRPr>
                <a:solidFill>
                  <a:srgbClr val="888888"/>
                </a:solidFill>
              </a:defRPr>
            </a:lvl7pPr>
            <a:lvl8pPr lvl="7" algn="ctr">
              <a:lnSpc>
                <a:spcPct val="100000"/>
              </a:lnSpc>
              <a:spcBef>
                <a:spcPts val="1000"/>
              </a:spcBef>
              <a:spcAft>
                <a:spcPts val="0"/>
              </a:spcAft>
              <a:buSzPts val="1200"/>
              <a:buNone/>
              <a:defRPr>
                <a:solidFill>
                  <a:srgbClr val="888888"/>
                </a:solidFill>
              </a:defRPr>
            </a:lvl8pPr>
            <a:lvl9pPr lvl="8" algn="ctr">
              <a:lnSpc>
                <a:spcPct val="100000"/>
              </a:lnSpc>
              <a:spcBef>
                <a:spcPts val="1000"/>
              </a:spcBef>
              <a:spcAft>
                <a:spcPts val="0"/>
              </a:spcAft>
              <a:buSzPts val="1200"/>
              <a:buNone/>
              <a:defRPr>
                <a:solidFill>
                  <a:srgbClr val="888888"/>
                </a:solidFill>
              </a:defRPr>
            </a:lvl9pPr>
          </a:lstStyle>
          <a:p/>
        </p:txBody>
      </p:sp>
      <p:sp>
        <p:nvSpPr>
          <p:cNvPr id="176" name="Google Shape;176;p98"/>
          <p:cNvSpPr txBox="1"/>
          <p:nvPr>
            <p:ph idx="12" type="sldNum"/>
          </p:nvPr>
        </p:nvSpPr>
        <p:spPr>
          <a:xfrm>
            <a:off x="531812" y="787782"/>
            <a:ext cx="779767"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2000"/>
              <a:buFont typeface="Arial"/>
              <a:buNone/>
              <a:defRPr b="0" i="0" sz="2000" u="none" cap="none" strike="noStrike">
                <a:solidFill>
                  <a:srgbClr val="FEFFFF"/>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2000"/>
              <a:buFont typeface="Arial"/>
              <a:buNone/>
              <a:defRPr b="0" i="0" sz="2000" u="none" cap="none" strike="noStrike">
                <a:solidFill>
                  <a:srgbClr val="FEFFFF"/>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2000"/>
              <a:buFont typeface="Arial"/>
              <a:buNone/>
              <a:defRPr b="0" i="0" sz="2000" u="none" cap="none" strike="noStrike">
                <a:solidFill>
                  <a:srgbClr val="FEFFFF"/>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2000"/>
              <a:buFont typeface="Arial"/>
              <a:buNone/>
              <a:defRPr b="0" i="0" sz="2000" u="none" cap="none" strike="noStrike">
                <a:solidFill>
                  <a:srgbClr val="FEFFFF"/>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2000"/>
              <a:buFont typeface="Arial"/>
              <a:buNone/>
              <a:defRPr b="0" i="0" sz="2000" u="none" cap="none" strike="noStrike">
                <a:solidFill>
                  <a:srgbClr val="FEFFFF"/>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2000"/>
              <a:buFont typeface="Arial"/>
              <a:buNone/>
              <a:defRPr b="0" i="0" sz="2000" u="none" cap="none" strike="noStrike">
                <a:solidFill>
                  <a:srgbClr val="FEFFFF"/>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2000"/>
              <a:buFont typeface="Arial"/>
              <a:buNone/>
              <a:defRPr b="0" i="0" sz="2000" u="none" cap="none" strike="noStrike">
                <a:solidFill>
                  <a:srgbClr val="FEFFFF"/>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2000"/>
              <a:buFont typeface="Arial"/>
              <a:buNone/>
              <a:defRPr b="0" i="0" sz="2000" u="none" cap="none" strike="noStrike">
                <a:solidFill>
                  <a:srgbClr val="FEFFFF"/>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2000"/>
              <a:buFont typeface="Arial"/>
              <a:buNone/>
              <a:defRPr b="0" i="0" sz="2000" u="none" cap="none" strike="noStrike">
                <a:solidFill>
                  <a:srgbClr val="FEFFFF"/>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
        <p:nvSpPr>
          <p:cNvPr id="177" name="Google Shape;177;p98"/>
          <p:cNvSpPr txBox="1"/>
          <p:nvPr>
            <p:ph type="title"/>
          </p:nvPr>
        </p:nvSpPr>
        <p:spPr>
          <a:xfrm>
            <a:off x="2592924" y="624110"/>
            <a:ext cx="8911687" cy="1280890"/>
          </a:xfrm>
          <a:prstGeom prst="rect">
            <a:avLst/>
          </a:prstGeom>
          <a:noFill/>
          <a:ln>
            <a:noFill/>
          </a:ln>
        </p:spPr>
        <p:txBody>
          <a:bodyPr anchorCtr="0" anchor="t" bIns="45700" lIns="91425" spcFirstLastPara="1" rIns="91425" wrap="square" tIns="45700">
            <a:normAutofit/>
          </a:bodyPr>
          <a:lstStyle>
            <a:lvl1pPr lvl="0" algn="l">
              <a:lnSpc>
                <a:spcPct val="100000"/>
              </a:lnSpc>
              <a:spcBef>
                <a:spcPts val="0"/>
              </a:spcBef>
              <a:spcAft>
                <a:spcPts val="0"/>
              </a:spcAft>
              <a:buClr>
                <a:srgbClr val="262626"/>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9" name="Shape 49"/>
        <p:cNvGrpSpPr/>
        <p:nvPr/>
      </p:nvGrpSpPr>
      <p:grpSpPr>
        <a:xfrm>
          <a:off x="0" y="0"/>
          <a:ext cx="0" cy="0"/>
          <a:chOff x="0" y="0"/>
          <a:chExt cx="0" cy="0"/>
        </a:xfrm>
      </p:grpSpPr>
      <p:sp>
        <p:nvSpPr>
          <p:cNvPr id="50" name="Google Shape;50;p81"/>
          <p:cNvSpPr txBox="1"/>
          <p:nvPr>
            <p:ph type="title"/>
          </p:nvPr>
        </p:nvSpPr>
        <p:spPr>
          <a:xfrm>
            <a:off x="2592925" y="624110"/>
            <a:ext cx="8911687" cy="1280890"/>
          </a:xfrm>
          <a:prstGeom prst="rect">
            <a:avLst/>
          </a:prstGeom>
          <a:noFill/>
          <a:ln>
            <a:noFill/>
          </a:ln>
        </p:spPr>
        <p:txBody>
          <a:bodyPr anchorCtr="0" anchor="t" bIns="45700" lIns="91425" spcFirstLastPara="1" rIns="91425" wrap="square" tIns="45700">
            <a:normAutofit/>
          </a:bodyPr>
          <a:lstStyle>
            <a:lvl1pPr lvl="0" algn="l">
              <a:lnSpc>
                <a:spcPct val="100000"/>
              </a:lnSpc>
              <a:spcBef>
                <a:spcPts val="0"/>
              </a:spcBef>
              <a:spcAft>
                <a:spcPts val="0"/>
              </a:spcAft>
              <a:buClr>
                <a:srgbClr val="262626"/>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 name="Google Shape;51;p81"/>
          <p:cNvSpPr txBox="1"/>
          <p:nvPr>
            <p:ph idx="1" type="body"/>
          </p:nvPr>
        </p:nvSpPr>
        <p:spPr>
          <a:xfrm>
            <a:off x="2589212" y="2133600"/>
            <a:ext cx="8915400" cy="3777622"/>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1000"/>
              </a:spcBef>
              <a:spcAft>
                <a:spcPts val="0"/>
              </a:spcAft>
              <a:buSzPts val="1800"/>
              <a:buChar char="?"/>
              <a:defRPr/>
            </a:lvl1pPr>
            <a:lvl2pPr indent="-342900" lvl="1" marL="914400" algn="l">
              <a:lnSpc>
                <a:spcPct val="100000"/>
              </a:lnSpc>
              <a:spcBef>
                <a:spcPts val="1000"/>
              </a:spcBef>
              <a:spcAft>
                <a:spcPts val="0"/>
              </a:spcAft>
              <a:buSzPts val="1800"/>
              <a:buChar char="?"/>
              <a:defRPr/>
            </a:lvl2pPr>
            <a:lvl3pPr indent="-342900" lvl="2" marL="1371600" algn="l">
              <a:lnSpc>
                <a:spcPct val="100000"/>
              </a:lnSpc>
              <a:spcBef>
                <a:spcPts val="1000"/>
              </a:spcBef>
              <a:spcAft>
                <a:spcPts val="0"/>
              </a:spcAft>
              <a:buSzPts val="1800"/>
              <a:buChar char="?"/>
              <a:defRPr/>
            </a:lvl3pPr>
            <a:lvl4pPr indent="-342900" lvl="3" marL="1828800" algn="l">
              <a:lnSpc>
                <a:spcPct val="100000"/>
              </a:lnSpc>
              <a:spcBef>
                <a:spcPts val="1000"/>
              </a:spcBef>
              <a:spcAft>
                <a:spcPts val="0"/>
              </a:spcAft>
              <a:buSzPts val="1800"/>
              <a:buChar char="?"/>
              <a:defRPr/>
            </a:lvl4pPr>
            <a:lvl5pPr indent="-342900" lvl="4" marL="2286000" algn="l">
              <a:lnSpc>
                <a:spcPct val="100000"/>
              </a:lnSpc>
              <a:spcBef>
                <a:spcPts val="1000"/>
              </a:spcBef>
              <a:spcAft>
                <a:spcPts val="0"/>
              </a:spcAft>
              <a:buSzPts val="1800"/>
              <a:buChar char="?"/>
              <a:defRPr/>
            </a:lvl5pPr>
            <a:lvl6pPr indent="-342900" lvl="5" marL="2743200" algn="l">
              <a:lnSpc>
                <a:spcPct val="100000"/>
              </a:lnSpc>
              <a:spcBef>
                <a:spcPts val="1000"/>
              </a:spcBef>
              <a:spcAft>
                <a:spcPts val="0"/>
              </a:spcAft>
              <a:buSzPts val="1800"/>
              <a:buChar char="?"/>
              <a:defRPr/>
            </a:lvl6pPr>
            <a:lvl7pPr indent="-342900" lvl="6" marL="3200400" algn="l">
              <a:lnSpc>
                <a:spcPct val="100000"/>
              </a:lnSpc>
              <a:spcBef>
                <a:spcPts val="1000"/>
              </a:spcBef>
              <a:spcAft>
                <a:spcPts val="0"/>
              </a:spcAft>
              <a:buSzPts val="1800"/>
              <a:buChar char="?"/>
              <a:defRPr/>
            </a:lvl7pPr>
            <a:lvl8pPr indent="-342900" lvl="7" marL="3657600" algn="l">
              <a:lnSpc>
                <a:spcPct val="100000"/>
              </a:lnSpc>
              <a:spcBef>
                <a:spcPts val="1000"/>
              </a:spcBef>
              <a:spcAft>
                <a:spcPts val="0"/>
              </a:spcAft>
              <a:buSzPts val="1800"/>
              <a:buChar char="?"/>
              <a:defRPr/>
            </a:lvl8pPr>
            <a:lvl9pPr indent="-342900" lvl="8" marL="4114800" algn="l">
              <a:lnSpc>
                <a:spcPct val="100000"/>
              </a:lnSpc>
              <a:spcBef>
                <a:spcPts val="1000"/>
              </a:spcBef>
              <a:spcAft>
                <a:spcPts val="0"/>
              </a:spcAft>
              <a:buSzPts val="1800"/>
              <a:buChar char="?"/>
              <a:defRPr/>
            </a:lvl9pPr>
          </a:lstStyle>
          <a:p/>
        </p:txBody>
      </p:sp>
      <p:sp>
        <p:nvSpPr>
          <p:cNvPr id="52" name="Google Shape;52;p81"/>
          <p:cNvSpPr txBox="1"/>
          <p:nvPr>
            <p:ph idx="10" type="dt"/>
          </p:nvPr>
        </p:nvSpPr>
        <p:spPr>
          <a:xfrm>
            <a:off x="10361612" y="6130437"/>
            <a:ext cx="1146283" cy="370396"/>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81"/>
          <p:cNvSpPr txBox="1"/>
          <p:nvPr>
            <p:ph idx="11" type="ftr"/>
          </p:nvPr>
        </p:nvSpPr>
        <p:spPr>
          <a:xfrm>
            <a:off x="2589212" y="6135808"/>
            <a:ext cx="7619999"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 name="Google Shape;54;p81"/>
          <p:cNvSpPr/>
          <p:nvPr/>
        </p:nvSpPr>
        <p:spPr>
          <a:xfrm flipH="1" rot="10800000">
            <a:off x="-4189" y="714375"/>
            <a:ext cx="1588527" cy="507297"/>
          </a:xfrm>
          <a:custGeom>
            <a:rect b="b" l="l" r="r" t="t"/>
            <a:pathLst>
              <a:path extrusionOk="0" h="10000" w="9248">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 name="Google Shape;55;p81"/>
          <p:cNvSpPr txBox="1"/>
          <p:nvPr>
            <p:ph idx="12" type="sldNum"/>
          </p:nvPr>
        </p:nvSpPr>
        <p:spPr>
          <a:xfrm>
            <a:off x="531812" y="787782"/>
            <a:ext cx="779767"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2000"/>
              <a:buFont typeface="Arial"/>
              <a:buNone/>
              <a:defRPr b="0" i="0" sz="2000" u="none" cap="none" strike="noStrike">
                <a:solidFill>
                  <a:srgbClr val="FEFFFF"/>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2000"/>
              <a:buFont typeface="Arial"/>
              <a:buNone/>
              <a:defRPr b="0" i="0" sz="2000" u="none" cap="none" strike="noStrike">
                <a:solidFill>
                  <a:srgbClr val="FEFFFF"/>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2000"/>
              <a:buFont typeface="Arial"/>
              <a:buNone/>
              <a:defRPr b="0" i="0" sz="2000" u="none" cap="none" strike="noStrike">
                <a:solidFill>
                  <a:srgbClr val="FEFFFF"/>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2000"/>
              <a:buFont typeface="Arial"/>
              <a:buNone/>
              <a:defRPr b="0" i="0" sz="2000" u="none" cap="none" strike="noStrike">
                <a:solidFill>
                  <a:srgbClr val="FEFFFF"/>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2000"/>
              <a:buFont typeface="Arial"/>
              <a:buNone/>
              <a:defRPr b="0" i="0" sz="2000" u="none" cap="none" strike="noStrike">
                <a:solidFill>
                  <a:srgbClr val="FEFFFF"/>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2000"/>
              <a:buFont typeface="Arial"/>
              <a:buNone/>
              <a:defRPr b="0" i="0" sz="2000" u="none" cap="none" strike="noStrike">
                <a:solidFill>
                  <a:srgbClr val="FEFFFF"/>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2000"/>
              <a:buFont typeface="Arial"/>
              <a:buNone/>
              <a:defRPr b="0" i="0" sz="2000" u="none" cap="none" strike="noStrike">
                <a:solidFill>
                  <a:srgbClr val="FEFFFF"/>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2000"/>
              <a:buFont typeface="Arial"/>
              <a:buNone/>
              <a:defRPr b="0" i="0" sz="2000" u="none" cap="none" strike="noStrike">
                <a:solidFill>
                  <a:srgbClr val="FEFFFF"/>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2000"/>
              <a:buFont typeface="Arial"/>
              <a:buNone/>
              <a:defRPr b="0" i="0" sz="2000" u="none" cap="none" strike="noStrike">
                <a:solidFill>
                  <a:srgbClr val="FEFFFF"/>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over Text" type="objOverTx">
  <p:cSld name="OBJECT_OVER_TEXT">
    <p:spTree>
      <p:nvGrpSpPr>
        <p:cNvPr id="56" name="Shape 56"/>
        <p:cNvGrpSpPr/>
        <p:nvPr/>
      </p:nvGrpSpPr>
      <p:grpSpPr>
        <a:xfrm>
          <a:off x="0" y="0"/>
          <a:ext cx="0" cy="0"/>
          <a:chOff x="0" y="0"/>
          <a:chExt cx="0" cy="0"/>
        </a:xfrm>
      </p:grpSpPr>
      <p:sp>
        <p:nvSpPr>
          <p:cNvPr id="57" name="Google Shape;57;p82"/>
          <p:cNvSpPr txBox="1"/>
          <p:nvPr>
            <p:ph type="title"/>
          </p:nvPr>
        </p:nvSpPr>
        <p:spPr>
          <a:xfrm>
            <a:off x="914400" y="609600"/>
            <a:ext cx="10363200" cy="1143000"/>
          </a:xfrm>
          <a:prstGeom prst="rect">
            <a:avLst/>
          </a:prstGeom>
          <a:noFill/>
          <a:ln>
            <a:noFill/>
          </a:ln>
        </p:spPr>
        <p:txBody>
          <a:bodyPr anchorCtr="0" anchor="t" bIns="45700" lIns="91425" spcFirstLastPara="1" rIns="91425" wrap="square" tIns="45700">
            <a:normAutofit/>
          </a:bodyPr>
          <a:lstStyle>
            <a:lvl1pPr lvl="0" algn="l">
              <a:lnSpc>
                <a:spcPct val="100000"/>
              </a:lnSpc>
              <a:spcBef>
                <a:spcPts val="0"/>
              </a:spcBef>
              <a:spcAft>
                <a:spcPts val="0"/>
              </a:spcAft>
              <a:buClr>
                <a:srgbClr val="262626"/>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 name="Google Shape;58;p82"/>
          <p:cNvSpPr txBox="1"/>
          <p:nvPr>
            <p:ph idx="1" type="body"/>
          </p:nvPr>
        </p:nvSpPr>
        <p:spPr>
          <a:xfrm>
            <a:off x="914400" y="1981200"/>
            <a:ext cx="10363200" cy="1981200"/>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1000"/>
              </a:spcBef>
              <a:spcAft>
                <a:spcPts val="0"/>
              </a:spcAft>
              <a:buSzPts val="1800"/>
              <a:buChar char="?"/>
              <a:defRPr/>
            </a:lvl1pPr>
            <a:lvl2pPr indent="-342900" lvl="1" marL="914400" algn="l">
              <a:lnSpc>
                <a:spcPct val="100000"/>
              </a:lnSpc>
              <a:spcBef>
                <a:spcPts val="1000"/>
              </a:spcBef>
              <a:spcAft>
                <a:spcPts val="0"/>
              </a:spcAft>
              <a:buSzPts val="1800"/>
              <a:buChar char="?"/>
              <a:defRPr/>
            </a:lvl2pPr>
            <a:lvl3pPr indent="-342900" lvl="2" marL="1371600" algn="l">
              <a:lnSpc>
                <a:spcPct val="100000"/>
              </a:lnSpc>
              <a:spcBef>
                <a:spcPts val="1000"/>
              </a:spcBef>
              <a:spcAft>
                <a:spcPts val="0"/>
              </a:spcAft>
              <a:buSzPts val="1800"/>
              <a:buChar char="?"/>
              <a:defRPr/>
            </a:lvl3pPr>
            <a:lvl4pPr indent="-342900" lvl="3" marL="1828800" algn="l">
              <a:lnSpc>
                <a:spcPct val="100000"/>
              </a:lnSpc>
              <a:spcBef>
                <a:spcPts val="1000"/>
              </a:spcBef>
              <a:spcAft>
                <a:spcPts val="0"/>
              </a:spcAft>
              <a:buSzPts val="1800"/>
              <a:buChar char="?"/>
              <a:defRPr/>
            </a:lvl4pPr>
            <a:lvl5pPr indent="-342900" lvl="4" marL="2286000" algn="l">
              <a:lnSpc>
                <a:spcPct val="100000"/>
              </a:lnSpc>
              <a:spcBef>
                <a:spcPts val="1000"/>
              </a:spcBef>
              <a:spcAft>
                <a:spcPts val="0"/>
              </a:spcAft>
              <a:buSzPts val="1800"/>
              <a:buChar char="?"/>
              <a:defRPr/>
            </a:lvl5pPr>
            <a:lvl6pPr indent="-342900" lvl="5" marL="2743200" algn="l">
              <a:lnSpc>
                <a:spcPct val="100000"/>
              </a:lnSpc>
              <a:spcBef>
                <a:spcPts val="1000"/>
              </a:spcBef>
              <a:spcAft>
                <a:spcPts val="0"/>
              </a:spcAft>
              <a:buSzPts val="1800"/>
              <a:buChar char="?"/>
              <a:defRPr/>
            </a:lvl6pPr>
            <a:lvl7pPr indent="-342900" lvl="6" marL="3200400" algn="l">
              <a:lnSpc>
                <a:spcPct val="100000"/>
              </a:lnSpc>
              <a:spcBef>
                <a:spcPts val="1000"/>
              </a:spcBef>
              <a:spcAft>
                <a:spcPts val="0"/>
              </a:spcAft>
              <a:buSzPts val="1800"/>
              <a:buChar char="?"/>
              <a:defRPr/>
            </a:lvl7pPr>
            <a:lvl8pPr indent="-342900" lvl="7" marL="3657600" algn="l">
              <a:lnSpc>
                <a:spcPct val="100000"/>
              </a:lnSpc>
              <a:spcBef>
                <a:spcPts val="1000"/>
              </a:spcBef>
              <a:spcAft>
                <a:spcPts val="0"/>
              </a:spcAft>
              <a:buSzPts val="1800"/>
              <a:buChar char="?"/>
              <a:defRPr/>
            </a:lvl8pPr>
            <a:lvl9pPr indent="-342900" lvl="8" marL="4114800" algn="l">
              <a:lnSpc>
                <a:spcPct val="100000"/>
              </a:lnSpc>
              <a:spcBef>
                <a:spcPts val="1000"/>
              </a:spcBef>
              <a:spcAft>
                <a:spcPts val="0"/>
              </a:spcAft>
              <a:buSzPts val="1800"/>
              <a:buChar char="?"/>
              <a:defRPr/>
            </a:lvl9pPr>
          </a:lstStyle>
          <a:p/>
        </p:txBody>
      </p:sp>
      <p:sp>
        <p:nvSpPr>
          <p:cNvPr id="59" name="Google Shape;59;p82"/>
          <p:cNvSpPr txBox="1"/>
          <p:nvPr>
            <p:ph idx="2" type="body"/>
          </p:nvPr>
        </p:nvSpPr>
        <p:spPr>
          <a:xfrm>
            <a:off x="914400" y="4114800"/>
            <a:ext cx="10363200" cy="1981200"/>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1000"/>
              </a:spcBef>
              <a:spcAft>
                <a:spcPts val="0"/>
              </a:spcAft>
              <a:buSzPts val="1800"/>
              <a:buChar char="?"/>
              <a:defRPr/>
            </a:lvl1pPr>
            <a:lvl2pPr indent="-342900" lvl="1" marL="914400" algn="l">
              <a:lnSpc>
                <a:spcPct val="100000"/>
              </a:lnSpc>
              <a:spcBef>
                <a:spcPts val="1000"/>
              </a:spcBef>
              <a:spcAft>
                <a:spcPts val="0"/>
              </a:spcAft>
              <a:buSzPts val="1800"/>
              <a:buChar char="?"/>
              <a:defRPr/>
            </a:lvl2pPr>
            <a:lvl3pPr indent="-342900" lvl="2" marL="1371600" algn="l">
              <a:lnSpc>
                <a:spcPct val="100000"/>
              </a:lnSpc>
              <a:spcBef>
                <a:spcPts val="1000"/>
              </a:spcBef>
              <a:spcAft>
                <a:spcPts val="0"/>
              </a:spcAft>
              <a:buSzPts val="1800"/>
              <a:buChar char="?"/>
              <a:defRPr/>
            </a:lvl3pPr>
            <a:lvl4pPr indent="-342900" lvl="3" marL="1828800" algn="l">
              <a:lnSpc>
                <a:spcPct val="100000"/>
              </a:lnSpc>
              <a:spcBef>
                <a:spcPts val="1000"/>
              </a:spcBef>
              <a:spcAft>
                <a:spcPts val="0"/>
              </a:spcAft>
              <a:buSzPts val="1800"/>
              <a:buChar char="?"/>
              <a:defRPr/>
            </a:lvl4pPr>
            <a:lvl5pPr indent="-342900" lvl="4" marL="2286000" algn="l">
              <a:lnSpc>
                <a:spcPct val="100000"/>
              </a:lnSpc>
              <a:spcBef>
                <a:spcPts val="1000"/>
              </a:spcBef>
              <a:spcAft>
                <a:spcPts val="0"/>
              </a:spcAft>
              <a:buSzPts val="1800"/>
              <a:buChar char="?"/>
              <a:defRPr/>
            </a:lvl5pPr>
            <a:lvl6pPr indent="-342900" lvl="5" marL="2743200" algn="l">
              <a:lnSpc>
                <a:spcPct val="100000"/>
              </a:lnSpc>
              <a:spcBef>
                <a:spcPts val="1000"/>
              </a:spcBef>
              <a:spcAft>
                <a:spcPts val="0"/>
              </a:spcAft>
              <a:buSzPts val="1800"/>
              <a:buChar char="?"/>
              <a:defRPr/>
            </a:lvl6pPr>
            <a:lvl7pPr indent="-342900" lvl="6" marL="3200400" algn="l">
              <a:lnSpc>
                <a:spcPct val="100000"/>
              </a:lnSpc>
              <a:spcBef>
                <a:spcPts val="1000"/>
              </a:spcBef>
              <a:spcAft>
                <a:spcPts val="0"/>
              </a:spcAft>
              <a:buSzPts val="1800"/>
              <a:buChar char="?"/>
              <a:defRPr/>
            </a:lvl7pPr>
            <a:lvl8pPr indent="-342900" lvl="7" marL="3657600" algn="l">
              <a:lnSpc>
                <a:spcPct val="100000"/>
              </a:lnSpc>
              <a:spcBef>
                <a:spcPts val="1000"/>
              </a:spcBef>
              <a:spcAft>
                <a:spcPts val="0"/>
              </a:spcAft>
              <a:buSzPts val="1800"/>
              <a:buChar char="?"/>
              <a:defRPr/>
            </a:lvl8pPr>
            <a:lvl9pPr indent="-342900" lvl="8" marL="4114800" algn="l">
              <a:lnSpc>
                <a:spcPct val="100000"/>
              </a:lnSpc>
              <a:spcBef>
                <a:spcPts val="1000"/>
              </a:spcBef>
              <a:spcAft>
                <a:spcPts val="0"/>
              </a:spcAft>
              <a:buSzPts val="1800"/>
              <a:buChar char="?"/>
              <a:defRPr/>
            </a:lvl9pPr>
          </a:lstStyle>
          <a:p/>
        </p:txBody>
      </p:sp>
      <p:sp>
        <p:nvSpPr>
          <p:cNvPr id="60" name="Google Shape;60;p82"/>
          <p:cNvSpPr txBox="1"/>
          <p:nvPr>
            <p:ph idx="11" type="ftr"/>
          </p:nvPr>
        </p:nvSpPr>
        <p:spPr>
          <a:xfrm>
            <a:off x="2589212" y="6135808"/>
            <a:ext cx="7619999"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over Content" type="txOverObj">
  <p:cSld name="TEXT_OVER_OBJECT">
    <p:spTree>
      <p:nvGrpSpPr>
        <p:cNvPr id="61" name="Shape 61"/>
        <p:cNvGrpSpPr/>
        <p:nvPr/>
      </p:nvGrpSpPr>
      <p:grpSpPr>
        <a:xfrm>
          <a:off x="0" y="0"/>
          <a:ext cx="0" cy="0"/>
          <a:chOff x="0" y="0"/>
          <a:chExt cx="0" cy="0"/>
        </a:xfrm>
      </p:grpSpPr>
      <p:sp>
        <p:nvSpPr>
          <p:cNvPr id="62" name="Google Shape;62;p83"/>
          <p:cNvSpPr txBox="1"/>
          <p:nvPr>
            <p:ph type="title"/>
          </p:nvPr>
        </p:nvSpPr>
        <p:spPr>
          <a:xfrm>
            <a:off x="914400" y="609600"/>
            <a:ext cx="10363200" cy="1143000"/>
          </a:xfrm>
          <a:prstGeom prst="rect">
            <a:avLst/>
          </a:prstGeom>
          <a:noFill/>
          <a:ln>
            <a:noFill/>
          </a:ln>
        </p:spPr>
        <p:txBody>
          <a:bodyPr anchorCtr="0" anchor="t" bIns="45700" lIns="91425" spcFirstLastPara="1" rIns="91425" wrap="square" tIns="45700">
            <a:normAutofit/>
          </a:bodyPr>
          <a:lstStyle>
            <a:lvl1pPr lvl="0" algn="l">
              <a:lnSpc>
                <a:spcPct val="100000"/>
              </a:lnSpc>
              <a:spcBef>
                <a:spcPts val="0"/>
              </a:spcBef>
              <a:spcAft>
                <a:spcPts val="0"/>
              </a:spcAft>
              <a:buClr>
                <a:srgbClr val="262626"/>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83"/>
          <p:cNvSpPr txBox="1"/>
          <p:nvPr>
            <p:ph idx="1" type="body"/>
          </p:nvPr>
        </p:nvSpPr>
        <p:spPr>
          <a:xfrm>
            <a:off x="914400" y="1981200"/>
            <a:ext cx="10363200" cy="1981200"/>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1000"/>
              </a:spcBef>
              <a:spcAft>
                <a:spcPts val="0"/>
              </a:spcAft>
              <a:buSzPts val="1800"/>
              <a:buChar char="?"/>
              <a:defRPr/>
            </a:lvl1pPr>
            <a:lvl2pPr indent="-342900" lvl="1" marL="914400" algn="l">
              <a:lnSpc>
                <a:spcPct val="100000"/>
              </a:lnSpc>
              <a:spcBef>
                <a:spcPts val="1000"/>
              </a:spcBef>
              <a:spcAft>
                <a:spcPts val="0"/>
              </a:spcAft>
              <a:buSzPts val="1800"/>
              <a:buChar char="?"/>
              <a:defRPr/>
            </a:lvl2pPr>
            <a:lvl3pPr indent="-342900" lvl="2" marL="1371600" algn="l">
              <a:lnSpc>
                <a:spcPct val="100000"/>
              </a:lnSpc>
              <a:spcBef>
                <a:spcPts val="1000"/>
              </a:spcBef>
              <a:spcAft>
                <a:spcPts val="0"/>
              </a:spcAft>
              <a:buSzPts val="1800"/>
              <a:buChar char="?"/>
              <a:defRPr/>
            </a:lvl3pPr>
            <a:lvl4pPr indent="-342900" lvl="3" marL="1828800" algn="l">
              <a:lnSpc>
                <a:spcPct val="100000"/>
              </a:lnSpc>
              <a:spcBef>
                <a:spcPts val="1000"/>
              </a:spcBef>
              <a:spcAft>
                <a:spcPts val="0"/>
              </a:spcAft>
              <a:buSzPts val="1800"/>
              <a:buChar char="?"/>
              <a:defRPr/>
            </a:lvl4pPr>
            <a:lvl5pPr indent="-342900" lvl="4" marL="2286000" algn="l">
              <a:lnSpc>
                <a:spcPct val="100000"/>
              </a:lnSpc>
              <a:spcBef>
                <a:spcPts val="1000"/>
              </a:spcBef>
              <a:spcAft>
                <a:spcPts val="0"/>
              </a:spcAft>
              <a:buSzPts val="1800"/>
              <a:buChar char="?"/>
              <a:defRPr/>
            </a:lvl5pPr>
            <a:lvl6pPr indent="-342900" lvl="5" marL="2743200" algn="l">
              <a:lnSpc>
                <a:spcPct val="100000"/>
              </a:lnSpc>
              <a:spcBef>
                <a:spcPts val="1000"/>
              </a:spcBef>
              <a:spcAft>
                <a:spcPts val="0"/>
              </a:spcAft>
              <a:buSzPts val="1800"/>
              <a:buChar char="?"/>
              <a:defRPr/>
            </a:lvl6pPr>
            <a:lvl7pPr indent="-342900" lvl="6" marL="3200400" algn="l">
              <a:lnSpc>
                <a:spcPct val="100000"/>
              </a:lnSpc>
              <a:spcBef>
                <a:spcPts val="1000"/>
              </a:spcBef>
              <a:spcAft>
                <a:spcPts val="0"/>
              </a:spcAft>
              <a:buSzPts val="1800"/>
              <a:buChar char="?"/>
              <a:defRPr/>
            </a:lvl7pPr>
            <a:lvl8pPr indent="-342900" lvl="7" marL="3657600" algn="l">
              <a:lnSpc>
                <a:spcPct val="100000"/>
              </a:lnSpc>
              <a:spcBef>
                <a:spcPts val="1000"/>
              </a:spcBef>
              <a:spcAft>
                <a:spcPts val="0"/>
              </a:spcAft>
              <a:buSzPts val="1800"/>
              <a:buChar char="?"/>
              <a:defRPr/>
            </a:lvl8pPr>
            <a:lvl9pPr indent="-342900" lvl="8" marL="4114800" algn="l">
              <a:lnSpc>
                <a:spcPct val="100000"/>
              </a:lnSpc>
              <a:spcBef>
                <a:spcPts val="1000"/>
              </a:spcBef>
              <a:spcAft>
                <a:spcPts val="0"/>
              </a:spcAft>
              <a:buSzPts val="1800"/>
              <a:buChar char="?"/>
              <a:defRPr/>
            </a:lvl9pPr>
          </a:lstStyle>
          <a:p/>
        </p:txBody>
      </p:sp>
      <p:sp>
        <p:nvSpPr>
          <p:cNvPr id="64" name="Google Shape;64;p83"/>
          <p:cNvSpPr txBox="1"/>
          <p:nvPr>
            <p:ph idx="2" type="body"/>
          </p:nvPr>
        </p:nvSpPr>
        <p:spPr>
          <a:xfrm>
            <a:off x="914400" y="4114800"/>
            <a:ext cx="10363200" cy="1981200"/>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1000"/>
              </a:spcBef>
              <a:spcAft>
                <a:spcPts val="0"/>
              </a:spcAft>
              <a:buSzPts val="1800"/>
              <a:buChar char="?"/>
              <a:defRPr/>
            </a:lvl1pPr>
            <a:lvl2pPr indent="-342900" lvl="1" marL="914400" algn="l">
              <a:lnSpc>
                <a:spcPct val="100000"/>
              </a:lnSpc>
              <a:spcBef>
                <a:spcPts val="1000"/>
              </a:spcBef>
              <a:spcAft>
                <a:spcPts val="0"/>
              </a:spcAft>
              <a:buSzPts val="1800"/>
              <a:buChar char="?"/>
              <a:defRPr/>
            </a:lvl2pPr>
            <a:lvl3pPr indent="-342900" lvl="2" marL="1371600" algn="l">
              <a:lnSpc>
                <a:spcPct val="100000"/>
              </a:lnSpc>
              <a:spcBef>
                <a:spcPts val="1000"/>
              </a:spcBef>
              <a:spcAft>
                <a:spcPts val="0"/>
              </a:spcAft>
              <a:buSzPts val="1800"/>
              <a:buChar char="?"/>
              <a:defRPr/>
            </a:lvl3pPr>
            <a:lvl4pPr indent="-342900" lvl="3" marL="1828800" algn="l">
              <a:lnSpc>
                <a:spcPct val="100000"/>
              </a:lnSpc>
              <a:spcBef>
                <a:spcPts val="1000"/>
              </a:spcBef>
              <a:spcAft>
                <a:spcPts val="0"/>
              </a:spcAft>
              <a:buSzPts val="1800"/>
              <a:buChar char="?"/>
              <a:defRPr/>
            </a:lvl4pPr>
            <a:lvl5pPr indent="-342900" lvl="4" marL="2286000" algn="l">
              <a:lnSpc>
                <a:spcPct val="100000"/>
              </a:lnSpc>
              <a:spcBef>
                <a:spcPts val="1000"/>
              </a:spcBef>
              <a:spcAft>
                <a:spcPts val="0"/>
              </a:spcAft>
              <a:buSzPts val="1800"/>
              <a:buChar char="?"/>
              <a:defRPr/>
            </a:lvl5pPr>
            <a:lvl6pPr indent="-342900" lvl="5" marL="2743200" algn="l">
              <a:lnSpc>
                <a:spcPct val="100000"/>
              </a:lnSpc>
              <a:spcBef>
                <a:spcPts val="1000"/>
              </a:spcBef>
              <a:spcAft>
                <a:spcPts val="0"/>
              </a:spcAft>
              <a:buSzPts val="1800"/>
              <a:buChar char="?"/>
              <a:defRPr/>
            </a:lvl6pPr>
            <a:lvl7pPr indent="-342900" lvl="6" marL="3200400" algn="l">
              <a:lnSpc>
                <a:spcPct val="100000"/>
              </a:lnSpc>
              <a:spcBef>
                <a:spcPts val="1000"/>
              </a:spcBef>
              <a:spcAft>
                <a:spcPts val="0"/>
              </a:spcAft>
              <a:buSzPts val="1800"/>
              <a:buChar char="?"/>
              <a:defRPr/>
            </a:lvl7pPr>
            <a:lvl8pPr indent="-342900" lvl="7" marL="3657600" algn="l">
              <a:lnSpc>
                <a:spcPct val="100000"/>
              </a:lnSpc>
              <a:spcBef>
                <a:spcPts val="1000"/>
              </a:spcBef>
              <a:spcAft>
                <a:spcPts val="0"/>
              </a:spcAft>
              <a:buSzPts val="1800"/>
              <a:buChar char="?"/>
              <a:defRPr/>
            </a:lvl8pPr>
            <a:lvl9pPr indent="-342900" lvl="8" marL="4114800" algn="l">
              <a:lnSpc>
                <a:spcPct val="100000"/>
              </a:lnSpc>
              <a:spcBef>
                <a:spcPts val="1000"/>
              </a:spcBef>
              <a:spcAft>
                <a:spcPts val="0"/>
              </a:spcAft>
              <a:buSzPts val="1800"/>
              <a:buChar char="?"/>
              <a:defRPr/>
            </a:lvl9pPr>
          </a:lstStyle>
          <a:p/>
        </p:txBody>
      </p:sp>
      <p:sp>
        <p:nvSpPr>
          <p:cNvPr id="65" name="Google Shape;65;p83"/>
          <p:cNvSpPr txBox="1"/>
          <p:nvPr>
            <p:ph idx="11" type="ftr"/>
          </p:nvPr>
        </p:nvSpPr>
        <p:spPr>
          <a:xfrm>
            <a:off x="2589212" y="6135808"/>
            <a:ext cx="7619999"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6" name="Shape 66"/>
        <p:cNvGrpSpPr/>
        <p:nvPr/>
      </p:nvGrpSpPr>
      <p:grpSpPr>
        <a:xfrm>
          <a:off x="0" y="0"/>
          <a:ext cx="0" cy="0"/>
          <a:chOff x="0" y="0"/>
          <a:chExt cx="0" cy="0"/>
        </a:xfrm>
      </p:grpSpPr>
      <p:sp>
        <p:nvSpPr>
          <p:cNvPr id="67" name="Google Shape;67;p84"/>
          <p:cNvSpPr txBox="1"/>
          <p:nvPr>
            <p:ph type="title"/>
          </p:nvPr>
        </p:nvSpPr>
        <p:spPr>
          <a:xfrm>
            <a:off x="2592924" y="624110"/>
            <a:ext cx="8911687" cy="1280890"/>
          </a:xfrm>
          <a:prstGeom prst="rect">
            <a:avLst/>
          </a:prstGeom>
          <a:noFill/>
          <a:ln>
            <a:noFill/>
          </a:ln>
        </p:spPr>
        <p:txBody>
          <a:bodyPr anchorCtr="0" anchor="t" bIns="45700" lIns="91425" spcFirstLastPara="1" rIns="91425" wrap="square" tIns="45700">
            <a:normAutofit/>
          </a:bodyPr>
          <a:lstStyle>
            <a:lvl1pPr lvl="0" algn="l">
              <a:lnSpc>
                <a:spcPct val="100000"/>
              </a:lnSpc>
              <a:spcBef>
                <a:spcPts val="0"/>
              </a:spcBef>
              <a:spcAft>
                <a:spcPts val="0"/>
              </a:spcAft>
              <a:buClr>
                <a:srgbClr val="262626"/>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8" name="Google Shape;68;p84"/>
          <p:cNvSpPr txBox="1"/>
          <p:nvPr>
            <p:ph idx="10" type="dt"/>
          </p:nvPr>
        </p:nvSpPr>
        <p:spPr>
          <a:xfrm>
            <a:off x="10361612" y="6130437"/>
            <a:ext cx="1146283" cy="370396"/>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 name="Google Shape;69;p84"/>
          <p:cNvSpPr txBox="1"/>
          <p:nvPr>
            <p:ph idx="11" type="ftr"/>
          </p:nvPr>
        </p:nvSpPr>
        <p:spPr>
          <a:xfrm>
            <a:off x="2589212" y="6135808"/>
            <a:ext cx="7619999"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84"/>
          <p:cNvSpPr/>
          <p:nvPr/>
        </p:nvSpPr>
        <p:spPr>
          <a:xfrm flipH="1" rot="10800000">
            <a:off x="-4189" y="714375"/>
            <a:ext cx="1588527" cy="507297"/>
          </a:xfrm>
          <a:custGeom>
            <a:rect b="b" l="l" r="r" t="t"/>
            <a:pathLst>
              <a:path extrusionOk="0" h="10000" w="9248">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 name="Google Shape;71;p84"/>
          <p:cNvSpPr txBox="1"/>
          <p:nvPr>
            <p:ph idx="12" type="sldNum"/>
          </p:nvPr>
        </p:nvSpPr>
        <p:spPr>
          <a:xfrm>
            <a:off x="531812" y="787782"/>
            <a:ext cx="779767"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2000"/>
              <a:buFont typeface="Arial"/>
              <a:buNone/>
              <a:defRPr b="0" i="0" sz="2000" u="none" cap="none" strike="noStrike">
                <a:solidFill>
                  <a:srgbClr val="FEFFFF"/>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2000"/>
              <a:buFont typeface="Arial"/>
              <a:buNone/>
              <a:defRPr b="0" i="0" sz="2000" u="none" cap="none" strike="noStrike">
                <a:solidFill>
                  <a:srgbClr val="FEFFFF"/>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2000"/>
              <a:buFont typeface="Arial"/>
              <a:buNone/>
              <a:defRPr b="0" i="0" sz="2000" u="none" cap="none" strike="noStrike">
                <a:solidFill>
                  <a:srgbClr val="FEFFFF"/>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2000"/>
              <a:buFont typeface="Arial"/>
              <a:buNone/>
              <a:defRPr b="0" i="0" sz="2000" u="none" cap="none" strike="noStrike">
                <a:solidFill>
                  <a:srgbClr val="FEFFFF"/>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2000"/>
              <a:buFont typeface="Arial"/>
              <a:buNone/>
              <a:defRPr b="0" i="0" sz="2000" u="none" cap="none" strike="noStrike">
                <a:solidFill>
                  <a:srgbClr val="FEFFFF"/>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2000"/>
              <a:buFont typeface="Arial"/>
              <a:buNone/>
              <a:defRPr b="0" i="0" sz="2000" u="none" cap="none" strike="noStrike">
                <a:solidFill>
                  <a:srgbClr val="FEFFFF"/>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2000"/>
              <a:buFont typeface="Arial"/>
              <a:buNone/>
              <a:defRPr b="0" i="0" sz="2000" u="none" cap="none" strike="noStrike">
                <a:solidFill>
                  <a:srgbClr val="FEFFFF"/>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2000"/>
              <a:buFont typeface="Arial"/>
              <a:buNone/>
              <a:defRPr b="0" i="0" sz="2000" u="none" cap="none" strike="noStrike">
                <a:solidFill>
                  <a:srgbClr val="FEFFFF"/>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2000"/>
              <a:buFont typeface="Arial"/>
              <a:buNone/>
              <a:defRPr b="0" i="0" sz="2000" u="none" cap="none" strike="noStrike">
                <a:solidFill>
                  <a:srgbClr val="FEFFFF"/>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2" name="Shape 72"/>
        <p:cNvGrpSpPr/>
        <p:nvPr/>
      </p:nvGrpSpPr>
      <p:grpSpPr>
        <a:xfrm>
          <a:off x="0" y="0"/>
          <a:ext cx="0" cy="0"/>
          <a:chOff x="0" y="0"/>
          <a:chExt cx="0" cy="0"/>
        </a:xfrm>
      </p:grpSpPr>
      <p:sp>
        <p:nvSpPr>
          <p:cNvPr id="73" name="Google Shape;73;p85"/>
          <p:cNvSpPr txBox="1"/>
          <p:nvPr>
            <p:ph idx="10" type="dt"/>
          </p:nvPr>
        </p:nvSpPr>
        <p:spPr>
          <a:xfrm>
            <a:off x="10361612" y="6130437"/>
            <a:ext cx="1146283" cy="370396"/>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4" name="Google Shape;74;p85"/>
          <p:cNvSpPr txBox="1"/>
          <p:nvPr>
            <p:ph idx="11" type="ftr"/>
          </p:nvPr>
        </p:nvSpPr>
        <p:spPr>
          <a:xfrm>
            <a:off x="2589212" y="6135808"/>
            <a:ext cx="7619999"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5" name="Google Shape;75;p85"/>
          <p:cNvSpPr/>
          <p:nvPr/>
        </p:nvSpPr>
        <p:spPr>
          <a:xfrm flipH="1" rot="10800000">
            <a:off x="-4189" y="714375"/>
            <a:ext cx="1588527" cy="507297"/>
          </a:xfrm>
          <a:custGeom>
            <a:rect b="b" l="l" r="r" t="t"/>
            <a:pathLst>
              <a:path extrusionOk="0" h="10000" w="9248">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 name="Google Shape;76;p85"/>
          <p:cNvSpPr txBox="1"/>
          <p:nvPr>
            <p:ph idx="12" type="sldNum"/>
          </p:nvPr>
        </p:nvSpPr>
        <p:spPr>
          <a:xfrm>
            <a:off x="531812" y="787782"/>
            <a:ext cx="779767"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2000"/>
              <a:buFont typeface="Arial"/>
              <a:buNone/>
              <a:defRPr b="0" i="0" sz="2000" u="none" cap="none" strike="noStrike">
                <a:solidFill>
                  <a:srgbClr val="FEFFFF"/>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2000"/>
              <a:buFont typeface="Arial"/>
              <a:buNone/>
              <a:defRPr b="0" i="0" sz="2000" u="none" cap="none" strike="noStrike">
                <a:solidFill>
                  <a:srgbClr val="FEFFFF"/>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2000"/>
              <a:buFont typeface="Arial"/>
              <a:buNone/>
              <a:defRPr b="0" i="0" sz="2000" u="none" cap="none" strike="noStrike">
                <a:solidFill>
                  <a:srgbClr val="FEFFFF"/>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2000"/>
              <a:buFont typeface="Arial"/>
              <a:buNone/>
              <a:defRPr b="0" i="0" sz="2000" u="none" cap="none" strike="noStrike">
                <a:solidFill>
                  <a:srgbClr val="FEFFFF"/>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2000"/>
              <a:buFont typeface="Arial"/>
              <a:buNone/>
              <a:defRPr b="0" i="0" sz="2000" u="none" cap="none" strike="noStrike">
                <a:solidFill>
                  <a:srgbClr val="FEFFFF"/>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2000"/>
              <a:buFont typeface="Arial"/>
              <a:buNone/>
              <a:defRPr b="0" i="0" sz="2000" u="none" cap="none" strike="noStrike">
                <a:solidFill>
                  <a:srgbClr val="FEFFFF"/>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2000"/>
              <a:buFont typeface="Arial"/>
              <a:buNone/>
              <a:defRPr b="0" i="0" sz="2000" u="none" cap="none" strike="noStrike">
                <a:solidFill>
                  <a:srgbClr val="FEFFFF"/>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2000"/>
              <a:buFont typeface="Arial"/>
              <a:buNone/>
              <a:defRPr b="0" i="0" sz="2000" u="none" cap="none" strike="noStrike">
                <a:solidFill>
                  <a:srgbClr val="FEFFFF"/>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2000"/>
              <a:buFont typeface="Arial"/>
              <a:buNone/>
              <a:defRPr b="0" i="0" sz="2000" u="none" cap="none" strike="noStrike">
                <a:solidFill>
                  <a:srgbClr val="FEFFFF"/>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 name="Shape 77"/>
        <p:cNvGrpSpPr/>
        <p:nvPr/>
      </p:nvGrpSpPr>
      <p:grpSpPr>
        <a:xfrm>
          <a:off x="0" y="0"/>
          <a:ext cx="0" cy="0"/>
          <a:chOff x="0" y="0"/>
          <a:chExt cx="0" cy="0"/>
        </a:xfrm>
      </p:grpSpPr>
      <p:sp>
        <p:nvSpPr>
          <p:cNvPr id="78" name="Google Shape;78;p86"/>
          <p:cNvSpPr txBox="1"/>
          <p:nvPr>
            <p:ph type="title"/>
          </p:nvPr>
        </p:nvSpPr>
        <p:spPr>
          <a:xfrm>
            <a:off x="2589212" y="2058750"/>
            <a:ext cx="8915399" cy="1468800"/>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rgbClr val="262626"/>
              </a:buClr>
              <a:buSzPts val="4000"/>
              <a:buFont typeface="Century Gothic"/>
              <a:buNone/>
              <a:defRPr b="0" sz="40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9" name="Google Shape;79;p86"/>
          <p:cNvSpPr txBox="1"/>
          <p:nvPr>
            <p:ph idx="1" type="body"/>
          </p:nvPr>
        </p:nvSpPr>
        <p:spPr>
          <a:xfrm>
            <a:off x="2589212" y="3530129"/>
            <a:ext cx="8915399" cy="860400"/>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SzPts val="2000"/>
              <a:buNone/>
              <a:defRPr sz="2000">
                <a:solidFill>
                  <a:srgbClr val="595959"/>
                </a:solidFill>
              </a:defRPr>
            </a:lvl1pPr>
            <a:lvl2pPr indent="-228600" lvl="1" marL="914400" algn="l">
              <a:lnSpc>
                <a:spcPct val="100000"/>
              </a:lnSpc>
              <a:spcBef>
                <a:spcPts val="1000"/>
              </a:spcBef>
              <a:spcAft>
                <a:spcPts val="0"/>
              </a:spcAft>
              <a:buSzPts val="1800"/>
              <a:buNone/>
              <a:defRPr sz="1800">
                <a:solidFill>
                  <a:srgbClr val="888888"/>
                </a:solidFill>
              </a:defRPr>
            </a:lvl2pPr>
            <a:lvl3pPr indent="-228600" lvl="2" marL="1371600" algn="l">
              <a:lnSpc>
                <a:spcPct val="100000"/>
              </a:lnSpc>
              <a:spcBef>
                <a:spcPts val="1000"/>
              </a:spcBef>
              <a:spcAft>
                <a:spcPts val="0"/>
              </a:spcAft>
              <a:buSzPts val="1600"/>
              <a:buNone/>
              <a:defRPr sz="1600">
                <a:solidFill>
                  <a:srgbClr val="888888"/>
                </a:solidFill>
              </a:defRPr>
            </a:lvl3pPr>
            <a:lvl4pPr indent="-228600" lvl="3" marL="1828800" algn="l">
              <a:lnSpc>
                <a:spcPct val="100000"/>
              </a:lnSpc>
              <a:spcBef>
                <a:spcPts val="1000"/>
              </a:spcBef>
              <a:spcAft>
                <a:spcPts val="0"/>
              </a:spcAft>
              <a:buSzPts val="1400"/>
              <a:buNone/>
              <a:defRPr sz="1400">
                <a:solidFill>
                  <a:srgbClr val="888888"/>
                </a:solidFill>
              </a:defRPr>
            </a:lvl4pPr>
            <a:lvl5pPr indent="-228600" lvl="4" marL="2286000" algn="l">
              <a:lnSpc>
                <a:spcPct val="100000"/>
              </a:lnSpc>
              <a:spcBef>
                <a:spcPts val="1000"/>
              </a:spcBef>
              <a:spcAft>
                <a:spcPts val="0"/>
              </a:spcAft>
              <a:buSzPts val="1400"/>
              <a:buNone/>
              <a:defRPr sz="1400">
                <a:solidFill>
                  <a:srgbClr val="888888"/>
                </a:solidFill>
              </a:defRPr>
            </a:lvl5pPr>
            <a:lvl6pPr indent="-228600" lvl="5" marL="2743200" algn="l">
              <a:lnSpc>
                <a:spcPct val="100000"/>
              </a:lnSpc>
              <a:spcBef>
                <a:spcPts val="1000"/>
              </a:spcBef>
              <a:spcAft>
                <a:spcPts val="0"/>
              </a:spcAft>
              <a:buSzPts val="1400"/>
              <a:buNone/>
              <a:defRPr sz="1400">
                <a:solidFill>
                  <a:srgbClr val="888888"/>
                </a:solidFill>
              </a:defRPr>
            </a:lvl6pPr>
            <a:lvl7pPr indent="-228600" lvl="6" marL="3200400" algn="l">
              <a:lnSpc>
                <a:spcPct val="100000"/>
              </a:lnSpc>
              <a:spcBef>
                <a:spcPts val="1000"/>
              </a:spcBef>
              <a:spcAft>
                <a:spcPts val="0"/>
              </a:spcAft>
              <a:buSzPts val="1400"/>
              <a:buNone/>
              <a:defRPr sz="1400">
                <a:solidFill>
                  <a:srgbClr val="888888"/>
                </a:solidFill>
              </a:defRPr>
            </a:lvl7pPr>
            <a:lvl8pPr indent="-228600" lvl="7" marL="3657600" algn="l">
              <a:lnSpc>
                <a:spcPct val="100000"/>
              </a:lnSpc>
              <a:spcBef>
                <a:spcPts val="1000"/>
              </a:spcBef>
              <a:spcAft>
                <a:spcPts val="0"/>
              </a:spcAft>
              <a:buSzPts val="1400"/>
              <a:buNone/>
              <a:defRPr sz="1400">
                <a:solidFill>
                  <a:srgbClr val="888888"/>
                </a:solidFill>
              </a:defRPr>
            </a:lvl8pPr>
            <a:lvl9pPr indent="-228600" lvl="8" marL="4114800" algn="l">
              <a:lnSpc>
                <a:spcPct val="100000"/>
              </a:lnSpc>
              <a:spcBef>
                <a:spcPts val="1000"/>
              </a:spcBef>
              <a:spcAft>
                <a:spcPts val="0"/>
              </a:spcAft>
              <a:buSzPts val="1400"/>
              <a:buNone/>
              <a:defRPr sz="1400">
                <a:solidFill>
                  <a:srgbClr val="888888"/>
                </a:solidFill>
              </a:defRPr>
            </a:lvl9pPr>
          </a:lstStyle>
          <a:p/>
        </p:txBody>
      </p:sp>
      <p:sp>
        <p:nvSpPr>
          <p:cNvPr id="80" name="Google Shape;80;p86"/>
          <p:cNvSpPr txBox="1"/>
          <p:nvPr>
            <p:ph idx="10" type="dt"/>
          </p:nvPr>
        </p:nvSpPr>
        <p:spPr>
          <a:xfrm>
            <a:off x="10361612" y="6130437"/>
            <a:ext cx="1146283" cy="370396"/>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1" name="Google Shape;81;p86"/>
          <p:cNvSpPr txBox="1"/>
          <p:nvPr>
            <p:ph idx="11" type="ftr"/>
          </p:nvPr>
        </p:nvSpPr>
        <p:spPr>
          <a:xfrm>
            <a:off x="2589212" y="6135808"/>
            <a:ext cx="7619999"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2" name="Google Shape;82;p86"/>
          <p:cNvSpPr/>
          <p:nvPr/>
        </p:nvSpPr>
        <p:spPr>
          <a:xfrm flipH="1" rot="10800000">
            <a:off x="-4189" y="3178175"/>
            <a:ext cx="1588527" cy="507297"/>
          </a:xfrm>
          <a:custGeom>
            <a:rect b="b" l="l" r="r" t="t"/>
            <a:pathLst>
              <a:path extrusionOk="0" h="10000" w="9248">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 name="Google Shape;83;p86"/>
          <p:cNvSpPr txBox="1"/>
          <p:nvPr>
            <p:ph idx="12" type="sldNum"/>
          </p:nvPr>
        </p:nvSpPr>
        <p:spPr>
          <a:xfrm>
            <a:off x="531812" y="3244139"/>
            <a:ext cx="779767"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2000"/>
              <a:buFont typeface="Arial"/>
              <a:buNone/>
              <a:defRPr b="0" i="0" sz="2000" u="none" cap="none" strike="noStrike">
                <a:solidFill>
                  <a:srgbClr val="FEFFFF"/>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2000"/>
              <a:buFont typeface="Arial"/>
              <a:buNone/>
              <a:defRPr b="0" i="0" sz="2000" u="none" cap="none" strike="noStrike">
                <a:solidFill>
                  <a:srgbClr val="FEFFFF"/>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2000"/>
              <a:buFont typeface="Arial"/>
              <a:buNone/>
              <a:defRPr b="0" i="0" sz="2000" u="none" cap="none" strike="noStrike">
                <a:solidFill>
                  <a:srgbClr val="FEFFFF"/>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2000"/>
              <a:buFont typeface="Arial"/>
              <a:buNone/>
              <a:defRPr b="0" i="0" sz="2000" u="none" cap="none" strike="noStrike">
                <a:solidFill>
                  <a:srgbClr val="FEFFFF"/>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2000"/>
              <a:buFont typeface="Arial"/>
              <a:buNone/>
              <a:defRPr b="0" i="0" sz="2000" u="none" cap="none" strike="noStrike">
                <a:solidFill>
                  <a:srgbClr val="FEFFFF"/>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2000"/>
              <a:buFont typeface="Arial"/>
              <a:buNone/>
              <a:defRPr b="0" i="0" sz="2000" u="none" cap="none" strike="noStrike">
                <a:solidFill>
                  <a:srgbClr val="FEFFFF"/>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2000"/>
              <a:buFont typeface="Arial"/>
              <a:buNone/>
              <a:defRPr b="0" i="0" sz="2000" u="none" cap="none" strike="noStrike">
                <a:solidFill>
                  <a:srgbClr val="FEFFFF"/>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2000"/>
              <a:buFont typeface="Arial"/>
              <a:buNone/>
              <a:defRPr b="0" i="0" sz="2000" u="none" cap="none" strike="noStrike">
                <a:solidFill>
                  <a:srgbClr val="FEFFFF"/>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2000"/>
              <a:buFont typeface="Arial"/>
              <a:buNone/>
              <a:defRPr b="0" i="0" sz="2000" u="none" cap="none" strike="noStrike">
                <a:solidFill>
                  <a:srgbClr val="FEFFFF"/>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4" name="Shape 84"/>
        <p:cNvGrpSpPr/>
        <p:nvPr/>
      </p:nvGrpSpPr>
      <p:grpSpPr>
        <a:xfrm>
          <a:off x="0" y="0"/>
          <a:ext cx="0" cy="0"/>
          <a:chOff x="0" y="0"/>
          <a:chExt cx="0" cy="0"/>
        </a:xfrm>
      </p:grpSpPr>
      <p:sp>
        <p:nvSpPr>
          <p:cNvPr id="85" name="Google Shape;85;p87"/>
          <p:cNvSpPr txBox="1"/>
          <p:nvPr>
            <p:ph type="title"/>
          </p:nvPr>
        </p:nvSpPr>
        <p:spPr>
          <a:xfrm>
            <a:off x="2592924" y="624110"/>
            <a:ext cx="8911687" cy="1280890"/>
          </a:xfrm>
          <a:prstGeom prst="rect">
            <a:avLst/>
          </a:prstGeom>
          <a:noFill/>
          <a:ln>
            <a:noFill/>
          </a:ln>
        </p:spPr>
        <p:txBody>
          <a:bodyPr anchorCtr="0" anchor="t" bIns="45700" lIns="91425" spcFirstLastPara="1" rIns="91425" wrap="square" tIns="45700">
            <a:normAutofit/>
          </a:bodyPr>
          <a:lstStyle>
            <a:lvl1pPr lvl="0" algn="l">
              <a:lnSpc>
                <a:spcPct val="100000"/>
              </a:lnSpc>
              <a:spcBef>
                <a:spcPts val="0"/>
              </a:spcBef>
              <a:spcAft>
                <a:spcPts val="0"/>
              </a:spcAft>
              <a:buClr>
                <a:srgbClr val="262626"/>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6" name="Google Shape;86;p87"/>
          <p:cNvSpPr txBox="1"/>
          <p:nvPr>
            <p:ph idx="1" type="body"/>
          </p:nvPr>
        </p:nvSpPr>
        <p:spPr>
          <a:xfrm>
            <a:off x="2589212" y="2133600"/>
            <a:ext cx="4313864" cy="3777622"/>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1000"/>
              </a:spcBef>
              <a:spcAft>
                <a:spcPts val="0"/>
              </a:spcAft>
              <a:buSzPts val="1800"/>
              <a:buChar char="?"/>
              <a:defRPr/>
            </a:lvl1pPr>
            <a:lvl2pPr indent="-342900" lvl="1" marL="914400" algn="l">
              <a:lnSpc>
                <a:spcPct val="100000"/>
              </a:lnSpc>
              <a:spcBef>
                <a:spcPts val="1000"/>
              </a:spcBef>
              <a:spcAft>
                <a:spcPts val="0"/>
              </a:spcAft>
              <a:buSzPts val="1800"/>
              <a:buChar char="?"/>
              <a:defRPr/>
            </a:lvl2pPr>
            <a:lvl3pPr indent="-342900" lvl="2" marL="1371600" algn="l">
              <a:lnSpc>
                <a:spcPct val="100000"/>
              </a:lnSpc>
              <a:spcBef>
                <a:spcPts val="1000"/>
              </a:spcBef>
              <a:spcAft>
                <a:spcPts val="0"/>
              </a:spcAft>
              <a:buSzPts val="1800"/>
              <a:buChar char="?"/>
              <a:defRPr/>
            </a:lvl3pPr>
            <a:lvl4pPr indent="-342900" lvl="3" marL="1828800" algn="l">
              <a:lnSpc>
                <a:spcPct val="100000"/>
              </a:lnSpc>
              <a:spcBef>
                <a:spcPts val="1000"/>
              </a:spcBef>
              <a:spcAft>
                <a:spcPts val="0"/>
              </a:spcAft>
              <a:buSzPts val="1800"/>
              <a:buChar char="?"/>
              <a:defRPr/>
            </a:lvl4pPr>
            <a:lvl5pPr indent="-342900" lvl="4" marL="2286000" algn="l">
              <a:lnSpc>
                <a:spcPct val="100000"/>
              </a:lnSpc>
              <a:spcBef>
                <a:spcPts val="1000"/>
              </a:spcBef>
              <a:spcAft>
                <a:spcPts val="0"/>
              </a:spcAft>
              <a:buSzPts val="1800"/>
              <a:buChar char="?"/>
              <a:defRPr/>
            </a:lvl5pPr>
            <a:lvl6pPr indent="-342900" lvl="5" marL="2743200" algn="l">
              <a:lnSpc>
                <a:spcPct val="100000"/>
              </a:lnSpc>
              <a:spcBef>
                <a:spcPts val="1000"/>
              </a:spcBef>
              <a:spcAft>
                <a:spcPts val="0"/>
              </a:spcAft>
              <a:buSzPts val="1800"/>
              <a:buChar char="?"/>
              <a:defRPr/>
            </a:lvl6pPr>
            <a:lvl7pPr indent="-342900" lvl="6" marL="3200400" algn="l">
              <a:lnSpc>
                <a:spcPct val="100000"/>
              </a:lnSpc>
              <a:spcBef>
                <a:spcPts val="1000"/>
              </a:spcBef>
              <a:spcAft>
                <a:spcPts val="0"/>
              </a:spcAft>
              <a:buSzPts val="1800"/>
              <a:buChar char="?"/>
              <a:defRPr/>
            </a:lvl7pPr>
            <a:lvl8pPr indent="-342900" lvl="7" marL="3657600" algn="l">
              <a:lnSpc>
                <a:spcPct val="100000"/>
              </a:lnSpc>
              <a:spcBef>
                <a:spcPts val="1000"/>
              </a:spcBef>
              <a:spcAft>
                <a:spcPts val="0"/>
              </a:spcAft>
              <a:buSzPts val="1800"/>
              <a:buChar char="?"/>
              <a:defRPr/>
            </a:lvl8pPr>
            <a:lvl9pPr indent="-342900" lvl="8" marL="4114800" algn="l">
              <a:lnSpc>
                <a:spcPct val="100000"/>
              </a:lnSpc>
              <a:spcBef>
                <a:spcPts val="1000"/>
              </a:spcBef>
              <a:spcAft>
                <a:spcPts val="0"/>
              </a:spcAft>
              <a:buSzPts val="1800"/>
              <a:buChar char="?"/>
              <a:defRPr/>
            </a:lvl9pPr>
          </a:lstStyle>
          <a:p/>
        </p:txBody>
      </p:sp>
      <p:sp>
        <p:nvSpPr>
          <p:cNvPr id="87" name="Google Shape;87;p87"/>
          <p:cNvSpPr txBox="1"/>
          <p:nvPr>
            <p:ph idx="2" type="body"/>
          </p:nvPr>
        </p:nvSpPr>
        <p:spPr>
          <a:xfrm>
            <a:off x="7190747" y="2126222"/>
            <a:ext cx="4313864" cy="3777622"/>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1000"/>
              </a:spcBef>
              <a:spcAft>
                <a:spcPts val="0"/>
              </a:spcAft>
              <a:buSzPts val="1800"/>
              <a:buChar char="?"/>
              <a:defRPr/>
            </a:lvl1pPr>
            <a:lvl2pPr indent="-342900" lvl="1" marL="914400" algn="l">
              <a:lnSpc>
                <a:spcPct val="100000"/>
              </a:lnSpc>
              <a:spcBef>
                <a:spcPts val="1000"/>
              </a:spcBef>
              <a:spcAft>
                <a:spcPts val="0"/>
              </a:spcAft>
              <a:buSzPts val="1800"/>
              <a:buChar char="?"/>
              <a:defRPr/>
            </a:lvl2pPr>
            <a:lvl3pPr indent="-342900" lvl="2" marL="1371600" algn="l">
              <a:lnSpc>
                <a:spcPct val="100000"/>
              </a:lnSpc>
              <a:spcBef>
                <a:spcPts val="1000"/>
              </a:spcBef>
              <a:spcAft>
                <a:spcPts val="0"/>
              </a:spcAft>
              <a:buSzPts val="1800"/>
              <a:buChar char="?"/>
              <a:defRPr/>
            </a:lvl3pPr>
            <a:lvl4pPr indent="-342900" lvl="3" marL="1828800" algn="l">
              <a:lnSpc>
                <a:spcPct val="100000"/>
              </a:lnSpc>
              <a:spcBef>
                <a:spcPts val="1000"/>
              </a:spcBef>
              <a:spcAft>
                <a:spcPts val="0"/>
              </a:spcAft>
              <a:buSzPts val="1800"/>
              <a:buChar char="?"/>
              <a:defRPr/>
            </a:lvl4pPr>
            <a:lvl5pPr indent="-342900" lvl="4" marL="2286000" algn="l">
              <a:lnSpc>
                <a:spcPct val="100000"/>
              </a:lnSpc>
              <a:spcBef>
                <a:spcPts val="1000"/>
              </a:spcBef>
              <a:spcAft>
                <a:spcPts val="0"/>
              </a:spcAft>
              <a:buSzPts val="1800"/>
              <a:buChar char="?"/>
              <a:defRPr/>
            </a:lvl5pPr>
            <a:lvl6pPr indent="-342900" lvl="5" marL="2743200" algn="l">
              <a:lnSpc>
                <a:spcPct val="100000"/>
              </a:lnSpc>
              <a:spcBef>
                <a:spcPts val="1000"/>
              </a:spcBef>
              <a:spcAft>
                <a:spcPts val="0"/>
              </a:spcAft>
              <a:buSzPts val="1800"/>
              <a:buChar char="?"/>
              <a:defRPr/>
            </a:lvl6pPr>
            <a:lvl7pPr indent="-342900" lvl="6" marL="3200400" algn="l">
              <a:lnSpc>
                <a:spcPct val="100000"/>
              </a:lnSpc>
              <a:spcBef>
                <a:spcPts val="1000"/>
              </a:spcBef>
              <a:spcAft>
                <a:spcPts val="0"/>
              </a:spcAft>
              <a:buSzPts val="1800"/>
              <a:buChar char="?"/>
              <a:defRPr/>
            </a:lvl7pPr>
            <a:lvl8pPr indent="-342900" lvl="7" marL="3657600" algn="l">
              <a:lnSpc>
                <a:spcPct val="100000"/>
              </a:lnSpc>
              <a:spcBef>
                <a:spcPts val="1000"/>
              </a:spcBef>
              <a:spcAft>
                <a:spcPts val="0"/>
              </a:spcAft>
              <a:buSzPts val="1800"/>
              <a:buChar char="?"/>
              <a:defRPr/>
            </a:lvl8pPr>
            <a:lvl9pPr indent="-342900" lvl="8" marL="4114800" algn="l">
              <a:lnSpc>
                <a:spcPct val="100000"/>
              </a:lnSpc>
              <a:spcBef>
                <a:spcPts val="1000"/>
              </a:spcBef>
              <a:spcAft>
                <a:spcPts val="0"/>
              </a:spcAft>
              <a:buSzPts val="1800"/>
              <a:buChar char="?"/>
              <a:defRPr/>
            </a:lvl9pPr>
          </a:lstStyle>
          <a:p/>
        </p:txBody>
      </p:sp>
      <p:sp>
        <p:nvSpPr>
          <p:cNvPr id="88" name="Google Shape;88;p87"/>
          <p:cNvSpPr txBox="1"/>
          <p:nvPr>
            <p:ph idx="10" type="dt"/>
          </p:nvPr>
        </p:nvSpPr>
        <p:spPr>
          <a:xfrm>
            <a:off x="10361612" y="6130437"/>
            <a:ext cx="1146283" cy="370396"/>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9" name="Google Shape;89;p87"/>
          <p:cNvSpPr txBox="1"/>
          <p:nvPr>
            <p:ph idx="11" type="ftr"/>
          </p:nvPr>
        </p:nvSpPr>
        <p:spPr>
          <a:xfrm>
            <a:off x="2589212" y="6135808"/>
            <a:ext cx="7619999"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0" name="Google Shape;90;p87"/>
          <p:cNvSpPr/>
          <p:nvPr/>
        </p:nvSpPr>
        <p:spPr>
          <a:xfrm flipH="1" rot="10800000">
            <a:off x="-4189" y="714375"/>
            <a:ext cx="1588527" cy="507297"/>
          </a:xfrm>
          <a:custGeom>
            <a:rect b="b" l="l" r="r" t="t"/>
            <a:pathLst>
              <a:path extrusionOk="0" h="10000" w="9248">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 name="Google Shape;91;p87"/>
          <p:cNvSpPr txBox="1"/>
          <p:nvPr>
            <p:ph idx="12" type="sldNum"/>
          </p:nvPr>
        </p:nvSpPr>
        <p:spPr>
          <a:xfrm>
            <a:off x="531812" y="787782"/>
            <a:ext cx="779767"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2000"/>
              <a:buFont typeface="Arial"/>
              <a:buNone/>
              <a:defRPr b="0" i="0" sz="2000" u="none" cap="none" strike="noStrike">
                <a:solidFill>
                  <a:srgbClr val="FEFFFF"/>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2000"/>
              <a:buFont typeface="Arial"/>
              <a:buNone/>
              <a:defRPr b="0" i="0" sz="2000" u="none" cap="none" strike="noStrike">
                <a:solidFill>
                  <a:srgbClr val="FEFFFF"/>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2000"/>
              <a:buFont typeface="Arial"/>
              <a:buNone/>
              <a:defRPr b="0" i="0" sz="2000" u="none" cap="none" strike="noStrike">
                <a:solidFill>
                  <a:srgbClr val="FEFFFF"/>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2000"/>
              <a:buFont typeface="Arial"/>
              <a:buNone/>
              <a:defRPr b="0" i="0" sz="2000" u="none" cap="none" strike="noStrike">
                <a:solidFill>
                  <a:srgbClr val="FEFFFF"/>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2000"/>
              <a:buFont typeface="Arial"/>
              <a:buNone/>
              <a:defRPr b="0" i="0" sz="2000" u="none" cap="none" strike="noStrike">
                <a:solidFill>
                  <a:srgbClr val="FEFFFF"/>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2000"/>
              <a:buFont typeface="Arial"/>
              <a:buNone/>
              <a:defRPr b="0" i="0" sz="2000" u="none" cap="none" strike="noStrike">
                <a:solidFill>
                  <a:srgbClr val="FEFFFF"/>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2000"/>
              <a:buFont typeface="Arial"/>
              <a:buNone/>
              <a:defRPr b="0" i="0" sz="2000" u="none" cap="none" strike="noStrike">
                <a:solidFill>
                  <a:srgbClr val="FEFFFF"/>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2000"/>
              <a:buFont typeface="Arial"/>
              <a:buNone/>
              <a:defRPr b="0" i="0" sz="2000" u="none" cap="none" strike="noStrike">
                <a:solidFill>
                  <a:srgbClr val="FEFFFF"/>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2000"/>
              <a:buFont typeface="Arial"/>
              <a:buNone/>
              <a:defRPr b="0" i="0" sz="2000" u="none" cap="none" strike="noStrike">
                <a:solidFill>
                  <a:srgbClr val="FEFFFF"/>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92" name="Shape 92"/>
        <p:cNvGrpSpPr/>
        <p:nvPr/>
      </p:nvGrpSpPr>
      <p:grpSpPr>
        <a:xfrm>
          <a:off x="0" y="0"/>
          <a:ext cx="0" cy="0"/>
          <a:chOff x="0" y="0"/>
          <a:chExt cx="0" cy="0"/>
        </a:xfrm>
      </p:grpSpPr>
      <p:sp>
        <p:nvSpPr>
          <p:cNvPr id="93" name="Google Shape;93;p88"/>
          <p:cNvSpPr txBox="1"/>
          <p:nvPr>
            <p:ph type="title"/>
          </p:nvPr>
        </p:nvSpPr>
        <p:spPr>
          <a:xfrm>
            <a:off x="2592924" y="624110"/>
            <a:ext cx="8911687" cy="1280890"/>
          </a:xfrm>
          <a:prstGeom prst="rect">
            <a:avLst/>
          </a:prstGeom>
          <a:noFill/>
          <a:ln>
            <a:noFill/>
          </a:ln>
        </p:spPr>
        <p:txBody>
          <a:bodyPr anchorCtr="0" anchor="t" bIns="45700" lIns="91425" spcFirstLastPara="1" rIns="91425" wrap="square" tIns="45700">
            <a:normAutofit/>
          </a:bodyPr>
          <a:lstStyle>
            <a:lvl1pPr lvl="0" algn="l">
              <a:lnSpc>
                <a:spcPct val="100000"/>
              </a:lnSpc>
              <a:spcBef>
                <a:spcPts val="0"/>
              </a:spcBef>
              <a:spcAft>
                <a:spcPts val="0"/>
              </a:spcAft>
              <a:buClr>
                <a:srgbClr val="262626"/>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4" name="Google Shape;94;p88"/>
          <p:cNvSpPr txBox="1"/>
          <p:nvPr>
            <p:ph idx="1" type="body"/>
          </p:nvPr>
        </p:nvSpPr>
        <p:spPr>
          <a:xfrm>
            <a:off x="2939373" y="1972703"/>
            <a:ext cx="3992732" cy="576262"/>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1000"/>
              </a:spcBef>
              <a:spcAft>
                <a:spcPts val="0"/>
              </a:spcAft>
              <a:buSzPts val="2400"/>
              <a:buNone/>
              <a:defRPr b="0" sz="2400"/>
            </a:lvl1pPr>
            <a:lvl2pPr indent="-228600" lvl="1" marL="914400" algn="l">
              <a:lnSpc>
                <a:spcPct val="100000"/>
              </a:lnSpc>
              <a:spcBef>
                <a:spcPts val="1000"/>
              </a:spcBef>
              <a:spcAft>
                <a:spcPts val="0"/>
              </a:spcAft>
              <a:buSzPts val="2000"/>
              <a:buNone/>
              <a:defRPr b="1" sz="2000"/>
            </a:lvl2pPr>
            <a:lvl3pPr indent="-228600" lvl="2" marL="1371600" algn="l">
              <a:lnSpc>
                <a:spcPct val="100000"/>
              </a:lnSpc>
              <a:spcBef>
                <a:spcPts val="1000"/>
              </a:spcBef>
              <a:spcAft>
                <a:spcPts val="0"/>
              </a:spcAft>
              <a:buSzPts val="1800"/>
              <a:buNone/>
              <a:defRPr b="1" sz="1800"/>
            </a:lvl3pPr>
            <a:lvl4pPr indent="-228600" lvl="3" marL="1828800" algn="l">
              <a:lnSpc>
                <a:spcPct val="100000"/>
              </a:lnSpc>
              <a:spcBef>
                <a:spcPts val="1000"/>
              </a:spcBef>
              <a:spcAft>
                <a:spcPts val="0"/>
              </a:spcAft>
              <a:buSzPts val="1600"/>
              <a:buNone/>
              <a:defRPr b="1" sz="1600"/>
            </a:lvl4pPr>
            <a:lvl5pPr indent="-228600" lvl="4" marL="2286000" algn="l">
              <a:lnSpc>
                <a:spcPct val="100000"/>
              </a:lnSpc>
              <a:spcBef>
                <a:spcPts val="1000"/>
              </a:spcBef>
              <a:spcAft>
                <a:spcPts val="0"/>
              </a:spcAft>
              <a:buSzPts val="1600"/>
              <a:buNone/>
              <a:defRPr b="1" sz="1600"/>
            </a:lvl5pPr>
            <a:lvl6pPr indent="-228600" lvl="5" marL="2743200" algn="l">
              <a:lnSpc>
                <a:spcPct val="100000"/>
              </a:lnSpc>
              <a:spcBef>
                <a:spcPts val="1000"/>
              </a:spcBef>
              <a:spcAft>
                <a:spcPts val="0"/>
              </a:spcAft>
              <a:buSzPts val="1600"/>
              <a:buNone/>
              <a:defRPr b="1" sz="1600"/>
            </a:lvl6pPr>
            <a:lvl7pPr indent="-228600" lvl="6" marL="3200400" algn="l">
              <a:lnSpc>
                <a:spcPct val="100000"/>
              </a:lnSpc>
              <a:spcBef>
                <a:spcPts val="1000"/>
              </a:spcBef>
              <a:spcAft>
                <a:spcPts val="0"/>
              </a:spcAft>
              <a:buSzPts val="1600"/>
              <a:buNone/>
              <a:defRPr b="1" sz="1600"/>
            </a:lvl7pPr>
            <a:lvl8pPr indent="-228600" lvl="7" marL="3657600" algn="l">
              <a:lnSpc>
                <a:spcPct val="100000"/>
              </a:lnSpc>
              <a:spcBef>
                <a:spcPts val="1000"/>
              </a:spcBef>
              <a:spcAft>
                <a:spcPts val="0"/>
              </a:spcAft>
              <a:buSzPts val="1600"/>
              <a:buNone/>
              <a:defRPr b="1" sz="1600"/>
            </a:lvl8pPr>
            <a:lvl9pPr indent="-228600" lvl="8" marL="4114800" algn="l">
              <a:lnSpc>
                <a:spcPct val="100000"/>
              </a:lnSpc>
              <a:spcBef>
                <a:spcPts val="1000"/>
              </a:spcBef>
              <a:spcAft>
                <a:spcPts val="0"/>
              </a:spcAft>
              <a:buSzPts val="1600"/>
              <a:buNone/>
              <a:defRPr b="1" sz="1600"/>
            </a:lvl9pPr>
          </a:lstStyle>
          <a:p/>
        </p:txBody>
      </p:sp>
      <p:sp>
        <p:nvSpPr>
          <p:cNvPr id="95" name="Google Shape;95;p88"/>
          <p:cNvSpPr txBox="1"/>
          <p:nvPr>
            <p:ph idx="2" type="body"/>
          </p:nvPr>
        </p:nvSpPr>
        <p:spPr>
          <a:xfrm>
            <a:off x="2589212" y="2548966"/>
            <a:ext cx="4342893" cy="3354060"/>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1000"/>
              </a:spcBef>
              <a:spcAft>
                <a:spcPts val="0"/>
              </a:spcAft>
              <a:buSzPts val="1800"/>
              <a:buChar char="?"/>
              <a:defRPr/>
            </a:lvl1pPr>
            <a:lvl2pPr indent="-342900" lvl="1" marL="914400" algn="l">
              <a:lnSpc>
                <a:spcPct val="100000"/>
              </a:lnSpc>
              <a:spcBef>
                <a:spcPts val="1000"/>
              </a:spcBef>
              <a:spcAft>
                <a:spcPts val="0"/>
              </a:spcAft>
              <a:buSzPts val="1800"/>
              <a:buChar char="?"/>
              <a:defRPr/>
            </a:lvl2pPr>
            <a:lvl3pPr indent="-342900" lvl="2" marL="1371600" algn="l">
              <a:lnSpc>
                <a:spcPct val="100000"/>
              </a:lnSpc>
              <a:spcBef>
                <a:spcPts val="1000"/>
              </a:spcBef>
              <a:spcAft>
                <a:spcPts val="0"/>
              </a:spcAft>
              <a:buSzPts val="1800"/>
              <a:buChar char="?"/>
              <a:defRPr/>
            </a:lvl3pPr>
            <a:lvl4pPr indent="-342900" lvl="3" marL="1828800" algn="l">
              <a:lnSpc>
                <a:spcPct val="100000"/>
              </a:lnSpc>
              <a:spcBef>
                <a:spcPts val="1000"/>
              </a:spcBef>
              <a:spcAft>
                <a:spcPts val="0"/>
              </a:spcAft>
              <a:buSzPts val="1800"/>
              <a:buChar char="?"/>
              <a:defRPr/>
            </a:lvl4pPr>
            <a:lvl5pPr indent="-342900" lvl="4" marL="2286000" algn="l">
              <a:lnSpc>
                <a:spcPct val="100000"/>
              </a:lnSpc>
              <a:spcBef>
                <a:spcPts val="1000"/>
              </a:spcBef>
              <a:spcAft>
                <a:spcPts val="0"/>
              </a:spcAft>
              <a:buSzPts val="1800"/>
              <a:buChar char="?"/>
              <a:defRPr/>
            </a:lvl5pPr>
            <a:lvl6pPr indent="-342900" lvl="5" marL="2743200" algn="l">
              <a:lnSpc>
                <a:spcPct val="100000"/>
              </a:lnSpc>
              <a:spcBef>
                <a:spcPts val="1000"/>
              </a:spcBef>
              <a:spcAft>
                <a:spcPts val="0"/>
              </a:spcAft>
              <a:buSzPts val="1800"/>
              <a:buChar char="?"/>
              <a:defRPr/>
            </a:lvl6pPr>
            <a:lvl7pPr indent="-342900" lvl="6" marL="3200400" algn="l">
              <a:lnSpc>
                <a:spcPct val="100000"/>
              </a:lnSpc>
              <a:spcBef>
                <a:spcPts val="1000"/>
              </a:spcBef>
              <a:spcAft>
                <a:spcPts val="0"/>
              </a:spcAft>
              <a:buSzPts val="1800"/>
              <a:buChar char="?"/>
              <a:defRPr/>
            </a:lvl7pPr>
            <a:lvl8pPr indent="-342900" lvl="7" marL="3657600" algn="l">
              <a:lnSpc>
                <a:spcPct val="100000"/>
              </a:lnSpc>
              <a:spcBef>
                <a:spcPts val="1000"/>
              </a:spcBef>
              <a:spcAft>
                <a:spcPts val="0"/>
              </a:spcAft>
              <a:buSzPts val="1800"/>
              <a:buChar char="?"/>
              <a:defRPr/>
            </a:lvl8pPr>
            <a:lvl9pPr indent="-342900" lvl="8" marL="4114800" algn="l">
              <a:lnSpc>
                <a:spcPct val="100000"/>
              </a:lnSpc>
              <a:spcBef>
                <a:spcPts val="1000"/>
              </a:spcBef>
              <a:spcAft>
                <a:spcPts val="0"/>
              </a:spcAft>
              <a:buSzPts val="1800"/>
              <a:buChar char="?"/>
              <a:defRPr/>
            </a:lvl9pPr>
          </a:lstStyle>
          <a:p/>
        </p:txBody>
      </p:sp>
      <p:sp>
        <p:nvSpPr>
          <p:cNvPr id="96" name="Google Shape;96;p88"/>
          <p:cNvSpPr txBox="1"/>
          <p:nvPr>
            <p:ph idx="3" type="body"/>
          </p:nvPr>
        </p:nvSpPr>
        <p:spPr>
          <a:xfrm>
            <a:off x="7506629" y="1969475"/>
            <a:ext cx="3999001" cy="576262"/>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1000"/>
              </a:spcBef>
              <a:spcAft>
                <a:spcPts val="0"/>
              </a:spcAft>
              <a:buSzPts val="2400"/>
              <a:buNone/>
              <a:defRPr b="0" sz="2400"/>
            </a:lvl1pPr>
            <a:lvl2pPr indent="-228600" lvl="1" marL="914400" algn="l">
              <a:lnSpc>
                <a:spcPct val="100000"/>
              </a:lnSpc>
              <a:spcBef>
                <a:spcPts val="1000"/>
              </a:spcBef>
              <a:spcAft>
                <a:spcPts val="0"/>
              </a:spcAft>
              <a:buSzPts val="2000"/>
              <a:buNone/>
              <a:defRPr b="1" sz="2000"/>
            </a:lvl2pPr>
            <a:lvl3pPr indent="-228600" lvl="2" marL="1371600" algn="l">
              <a:lnSpc>
                <a:spcPct val="100000"/>
              </a:lnSpc>
              <a:spcBef>
                <a:spcPts val="1000"/>
              </a:spcBef>
              <a:spcAft>
                <a:spcPts val="0"/>
              </a:spcAft>
              <a:buSzPts val="1800"/>
              <a:buNone/>
              <a:defRPr b="1" sz="1800"/>
            </a:lvl3pPr>
            <a:lvl4pPr indent="-228600" lvl="3" marL="1828800" algn="l">
              <a:lnSpc>
                <a:spcPct val="100000"/>
              </a:lnSpc>
              <a:spcBef>
                <a:spcPts val="1000"/>
              </a:spcBef>
              <a:spcAft>
                <a:spcPts val="0"/>
              </a:spcAft>
              <a:buSzPts val="1600"/>
              <a:buNone/>
              <a:defRPr b="1" sz="1600"/>
            </a:lvl4pPr>
            <a:lvl5pPr indent="-228600" lvl="4" marL="2286000" algn="l">
              <a:lnSpc>
                <a:spcPct val="100000"/>
              </a:lnSpc>
              <a:spcBef>
                <a:spcPts val="1000"/>
              </a:spcBef>
              <a:spcAft>
                <a:spcPts val="0"/>
              </a:spcAft>
              <a:buSzPts val="1600"/>
              <a:buNone/>
              <a:defRPr b="1" sz="1600"/>
            </a:lvl5pPr>
            <a:lvl6pPr indent="-228600" lvl="5" marL="2743200" algn="l">
              <a:lnSpc>
                <a:spcPct val="100000"/>
              </a:lnSpc>
              <a:spcBef>
                <a:spcPts val="1000"/>
              </a:spcBef>
              <a:spcAft>
                <a:spcPts val="0"/>
              </a:spcAft>
              <a:buSzPts val="1600"/>
              <a:buNone/>
              <a:defRPr b="1" sz="1600"/>
            </a:lvl6pPr>
            <a:lvl7pPr indent="-228600" lvl="6" marL="3200400" algn="l">
              <a:lnSpc>
                <a:spcPct val="100000"/>
              </a:lnSpc>
              <a:spcBef>
                <a:spcPts val="1000"/>
              </a:spcBef>
              <a:spcAft>
                <a:spcPts val="0"/>
              </a:spcAft>
              <a:buSzPts val="1600"/>
              <a:buNone/>
              <a:defRPr b="1" sz="1600"/>
            </a:lvl7pPr>
            <a:lvl8pPr indent="-228600" lvl="7" marL="3657600" algn="l">
              <a:lnSpc>
                <a:spcPct val="100000"/>
              </a:lnSpc>
              <a:spcBef>
                <a:spcPts val="1000"/>
              </a:spcBef>
              <a:spcAft>
                <a:spcPts val="0"/>
              </a:spcAft>
              <a:buSzPts val="1600"/>
              <a:buNone/>
              <a:defRPr b="1" sz="1600"/>
            </a:lvl8pPr>
            <a:lvl9pPr indent="-228600" lvl="8" marL="4114800" algn="l">
              <a:lnSpc>
                <a:spcPct val="100000"/>
              </a:lnSpc>
              <a:spcBef>
                <a:spcPts val="1000"/>
              </a:spcBef>
              <a:spcAft>
                <a:spcPts val="0"/>
              </a:spcAft>
              <a:buSzPts val="1600"/>
              <a:buNone/>
              <a:defRPr b="1" sz="1600"/>
            </a:lvl9pPr>
          </a:lstStyle>
          <a:p/>
        </p:txBody>
      </p:sp>
      <p:sp>
        <p:nvSpPr>
          <p:cNvPr id="97" name="Google Shape;97;p88"/>
          <p:cNvSpPr txBox="1"/>
          <p:nvPr>
            <p:ph idx="4" type="body"/>
          </p:nvPr>
        </p:nvSpPr>
        <p:spPr>
          <a:xfrm>
            <a:off x="7166957" y="2545738"/>
            <a:ext cx="4338674" cy="3354060"/>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1000"/>
              </a:spcBef>
              <a:spcAft>
                <a:spcPts val="0"/>
              </a:spcAft>
              <a:buSzPts val="1800"/>
              <a:buChar char="?"/>
              <a:defRPr/>
            </a:lvl1pPr>
            <a:lvl2pPr indent="-342900" lvl="1" marL="914400" algn="l">
              <a:lnSpc>
                <a:spcPct val="100000"/>
              </a:lnSpc>
              <a:spcBef>
                <a:spcPts val="1000"/>
              </a:spcBef>
              <a:spcAft>
                <a:spcPts val="0"/>
              </a:spcAft>
              <a:buSzPts val="1800"/>
              <a:buChar char="?"/>
              <a:defRPr/>
            </a:lvl2pPr>
            <a:lvl3pPr indent="-342900" lvl="2" marL="1371600" algn="l">
              <a:lnSpc>
                <a:spcPct val="100000"/>
              </a:lnSpc>
              <a:spcBef>
                <a:spcPts val="1000"/>
              </a:spcBef>
              <a:spcAft>
                <a:spcPts val="0"/>
              </a:spcAft>
              <a:buSzPts val="1800"/>
              <a:buChar char="?"/>
              <a:defRPr/>
            </a:lvl3pPr>
            <a:lvl4pPr indent="-342900" lvl="3" marL="1828800" algn="l">
              <a:lnSpc>
                <a:spcPct val="100000"/>
              </a:lnSpc>
              <a:spcBef>
                <a:spcPts val="1000"/>
              </a:spcBef>
              <a:spcAft>
                <a:spcPts val="0"/>
              </a:spcAft>
              <a:buSzPts val="1800"/>
              <a:buChar char="?"/>
              <a:defRPr/>
            </a:lvl4pPr>
            <a:lvl5pPr indent="-342900" lvl="4" marL="2286000" algn="l">
              <a:lnSpc>
                <a:spcPct val="100000"/>
              </a:lnSpc>
              <a:spcBef>
                <a:spcPts val="1000"/>
              </a:spcBef>
              <a:spcAft>
                <a:spcPts val="0"/>
              </a:spcAft>
              <a:buSzPts val="1800"/>
              <a:buChar char="?"/>
              <a:defRPr/>
            </a:lvl5pPr>
            <a:lvl6pPr indent="-342900" lvl="5" marL="2743200" algn="l">
              <a:lnSpc>
                <a:spcPct val="100000"/>
              </a:lnSpc>
              <a:spcBef>
                <a:spcPts val="1000"/>
              </a:spcBef>
              <a:spcAft>
                <a:spcPts val="0"/>
              </a:spcAft>
              <a:buSzPts val="1800"/>
              <a:buChar char="?"/>
              <a:defRPr/>
            </a:lvl6pPr>
            <a:lvl7pPr indent="-342900" lvl="6" marL="3200400" algn="l">
              <a:lnSpc>
                <a:spcPct val="100000"/>
              </a:lnSpc>
              <a:spcBef>
                <a:spcPts val="1000"/>
              </a:spcBef>
              <a:spcAft>
                <a:spcPts val="0"/>
              </a:spcAft>
              <a:buSzPts val="1800"/>
              <a:buChar char="?"/>
              <a:defRPr/>
            </a:lvl7pPr>
            <a:lvl8pPr indent="-342900" lvl="7" marL="3657600" algn="l">
              <a:lnSpc>
                <a:spcPct val="100000"/>
              </a:lnSpc>
              <a:spcBef>
                <a:spcPts val="1000"/>
              </a:spcBef>
              <a:spcAft>
                <a:spcPts val="0"/>
              </a:spcAft>
              <a:buSzPts val="1800"/>
              <a:buChar char="?"/>
              <a:defRPr/>
            </a:lvl8pPr>
            <a:lvl9pPr indent="-342900" lvl="8" marL="4114800" algn="l">
              <a:lnSpc>
                <a:spcPct val="100000"/>
              </a:lnSpc>
              <a:spcBef>
                <a:spcPts val="1000"/>
              </a:spcBef>
              <a:spcAft>
                <a:spcPts val="0"/>
              </a:spcAft>
              <a:buSzPts val="1800"/>
              <a:buChar char="?"/>
              <a:defRPr/>
            </a:lvl9pPr>
          </a:lstStyle>
          <a:p/>
        </p:txBody>
      </p:sp>
      <p:sp>
        <p:nvSpPr>
          <p:cNvPr id="98" name="Google Shape;98;p88"/>
          <p:cNvSpPr txBox="1"/>
          <p:nvPr>
            <p:ph idx="10" type="dt"/>
          </p:nvPr>
        </p:nvSpPr>
        <p:spPr>
          <a:xfrm>
            <a:off x="10361612" y="6130437"/>
            <a:ext cx="1146283" cy="370396"/>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9" name="Google Shape;99;p88"/>
          <p:cNvSpPr txBox="1"/>
          <p:nvPr>
            <p:ph idx="11" type="ftr"/>
          </p:nvPr>
        </p:nvSpPr>
        <p:spPr>
          <a:xfrm>
            <a:off x="2589212" y="6135808"/>
            <a:ext cx="7619999"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0" name="Google Shape;100;p88"/>
          <p:cNvSpPr/>
          <p:nvPr/>
        </p:nvSpPr>
        <p:spPr>
          <a:xfrm flipH="1" rot="10800000">
            <a:off x="-4189" y="714375"/>
            <a:ext cx="1588527" cy="507297"/>
          </a:xfrm>
          <a:custGeom>
            <a:rect b="b" l="l" r="r" t="t"/>
            <a:pathLst>
              <a:path extrusionOk="0" h="10000" w="9248">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 name="Google Shape;101;p88"/>
          <p:cNvSpPr txBox="1"/>
          <p:nvPr>
            <p:ph idx="12" type="sldNum"/>
          </p:nvPr>
        </p:nvSpPr>
        <p:spPr>
          <a:xfrm>
            <a:off x="531812" y="787782"/>
            <a:ext cx="779767"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2000"/>
              <a:buFont typeface="Arial"/>
              <a:buNone/>
              <a:defRPr b="0" i="0" sz="2000" u="none" cap="none" strike="noStrike">
                <a:solidFill>
                  <a:srgbClr val="FEFFFF"/>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2000"/>
              <a:buFont typeface="Arial"/>
              <a:buNone/>
              <a:defRPr b="0" i="0" sz="2000" u="none" cap="none" strike="noStrike">
                <a:solidFill>
                  <a:srgbClr val="FEFFFF"/>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2000"/>
              <a:buFont typeface="Arial"/>
              <a:buNone/>
              <a:defRPr b="0" i="0" sz="2000" u="none" cap="none" strike="noStrike">
                <a:solidFill>
                  <a:srgbClr val="FEFFFF"/>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2000"/>
              <a:buFont typeface="Arial"/>
              <a:buNone/>
              <a:defRPr b="0" i="0" sz="2000" u="none" cap="none" strike="noStrike">
                <a:solidFill>
                  <a:srgbClr val="FEFFFF"/>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2000"/>
              <a:buFont typeface="Arial"/>
              <a:buNone/>
              <a:defRPr b="0" i="0" sz="2000" u="none" cap="none" strike="noStrike">
                <a:solidFill>
                  <a:srgbClr val="FEFFFF"/>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2000"/>
              <a:buFont typeface="Arial"/>
              <a:buNone/>
              <a:defRPr b="0" i="0" sz="2000" u="none" cap="none" strike="noStrike">
                <a:solidFill>
                  <a:srgbClr val="FEFFFF"/>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2000"/>
              <a:buFont typeface="Arial"/>
              <a:buNone/>
              <a:defRPr b="0" i="0" sz="2000" u="none" cap="none" strike="noStrike">
                <a:solidFill>
                  <a:srgbClr val="FEFFFF"/>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2000"/>
              <a:buFont typeface="Arial"/>
              <a:buNone/>
              <a:defRPr b="0" i="0" sz="2000" u="none" cap="none" strike="noStrike">
                <a:solidFill>
                  <a:srgbClr val="FEFFFF"/>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2000"/>
              <a:buFont typeface="Arial"/>
              <a:buNone/>
              <a:defRPr b="0" i="0" sz="2000" u="none" cap="none" strike="noStrike">
                <a:solidFill>
                  <a:srgbClr val="FEFFFF"/>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100000">
              <a:srgbClr val="DDE6C3"/>
            </a:gs>
          </a:gsLst>
          <a:path path="circle">
            <a:fillToRect b="100%" r="100%"/>
          </a:path>
          <a:tileRect l="-100%" t="-100%"/>
        </a:gradFill>
      </p:bgPr>
    </p:bg>
    <p:spTree>
      <p:nvGrpSpPr>
        <p:cNvPr id="9" name="Shape 9"/>
        <p:cNvGrpSpPr/>
        <p:nvPr/>
      </p:nvGrpSpPr>
      <p:grpSpPr>
        <a:xfrm>
          <a:off x="0" y="0"/>
          <a:ext cx="0" cy="0"/>
          <a:chOff x="0" y="0"/>
          <a:chExt cx="0" cy="0"/>
        </a:xfrm>
      </p:grpSpPr>
      <p:grpSp>
        <p:nvGrpSpPr>
          <p:cNvPr id="10" name="Google Shape;10;p79"/>
          <p:cNvGrpSpPr/>
          <p:nvPr/>
        </p:nvGrpSpPr>
        <p:grpSpPr>
          <a:xfrm>
            <a:off x="1" y="228600"/>
            <a:ext cx="2851516" cy="6638628"/>
            <a:chOff x="2487613" y="285750"/>
            <a:chExt cx="2428875" cy="5654676"/>
          </a:xfrm>
        </p:grpSpPr>
        <p:sp>
          <p:nvSpPr>
            <p:cNvPr id="11" name="Google Shape;11;p79"/>
            <p:cNvSpPr/>
            <p:nvPr/>
          </p:nvSpPr>
          <p:spPr>
            <a:xfrm>
              <a:off x="2487613" y="2284413"/>
              <a:ext cx="85725" cy="533400"/>
            </a:xfrm>
            <a:custGeom>
              <a:rect b="b" l="l" r="r" t="t"/>
              <a:pathLst>
                <a:path extrusionOk="0" h="136" w="22">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dk2">
                <a:alpha val="2000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 name="Google Shape;12;p79"/>
            <p:cNvSpPr/>
            <p:nvPr/>
          </p:nvSpPr>
          <p:spPr>
            <a:xfrm>
              <a:off x="2597151" y="2779713"/>
              <a:ext cx="550863" cy="1978025"/>
            </a:xfrm>
            <a:custGeom>
              <a:rect b="b" l="l" r="r" t="t"/>
              <a:pathLst>
                <a:path extrusionOk="0" h="504" w="140">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dk2">
                <a:alpha val="2000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 name="Google Shape;13;p79"/>
            <p:cNvSpPr/>
            <p:nvPr/>
          </p:nvSpPr>
          <p:spPr>
            <a:xfrm>
              <a:off x="3175001" y="4730750"/>
              <a:ext cx="519113" cy="1209675"/>
            </a:xfrm>
            <a:custGeom>
              <a:rect b="b" l="l" r="r" t="t"/>
              <a:pathLst>
                <a:path extrusionOk="0" h="308" w="132">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dk2">
                <a:alpha val="2000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 name="Google Shape;14;p79"/>
            <p:cNvSpPr/>
            <p:nvPr/>
          </p:nvSpPr>
          <p:spPr>
            <a:xfrm>
              <a:off x="3305176" y="5630863"/>
              <a:ext cx="146050" cy="309563"/>
            </a:xfrm>
            <a:custGeom>
              <a:rect b="b" l="l" r="r" t="t"/>
              <a:pathLst>
                <a:path extrusionOk="0" h="79" w="37">
                  <a:moveTo>
                    <a:pt x="28" y="79"/>
                  </a:moveTo>
                  <a:cubicBezTo>
                    <a:pt x="37" y="79"/>
                    <a:pt x="37" y="79"/>
                    <a:pt x="37" y="79"/>
                  </a:cubicBezTo>
                  <a:cubicBezTo>
                    <a:pt x="24" y="53"/>
                    <a:pt x="12" y="27"/>
                    <a:pt x="0" y="0"/>
                  </a:cubicBezTo>
                  <a:cubicBezTo>
                    <a:pt x="8" y="27"/>
                    <a:pt x="17" y="53"/>
                    <a:pt x="28" y="79"/>
                  </a:cubicBezTo>
                  <a:close/>
                </a:path>
              </a:pathLst>
            </a:custGeom>
            <a:solidFill>
              <a:schemeClr val="dk2">
                <a:alpha val="2000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 name="Google Shape;15;p79"/>
            <p:cNvSpPr/>
            <p:nvPr/>
          </p:nvSpPr>
          <p:spPr>
            <a:xfrm>
              <a:off x="2573338" y="2817813"/>
              <a:ext cx="700088" cy="2835275"/>
            </a:xfrm>
            <a:custGeom>
              <a:rect b="b" l="l" r="r" t="t"/>
              <a:pathLst>
                <a:path extrusionOk="0" h="722" w="178">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dk2">
                <a:alpha val="2000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 name="Google Shape;16;p79"/>
            <p:cNvSpPr/>
            <p:nvPr/>
          </p:nvSpPr>
          <p:spPr>
            <a:xfrm>
              <a:off x="2506663" y="285750"/>
              <a:ext cx="90488" cy="2493963"/>
            </a:xfrm>
            <a:custGeom>
              <a:rect b="b" l="l" r="r" t="t"/>
              <a:pathLst>
                <a:path extrusionOk="0" h="635" w="23">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dk2">
                <a:alpha val="2000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 name="Google Shape;17;p79"/>
            <p:cNvSpPr/>
            <p:nvPr/>
          </p:nvSpPr>
          <p:spPr>
            <a:xfrm>
              <a:off x="2554288" y="2598738"/>
              <a:ext cx="66675" cy="420688"/>
            </a:xfrm>
            <a:custGeom>
              <a:rect b="b" l="l" r="r" t="t"/>
              <a:pathLst>
                <a:path extrusionOk="0" h="107" w="1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dk2">
                <a:alpha val="2000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 name="Google Shape;18;p79"/>
            <p:cNvSpPr/>
            <p:nvPr/>
          </p:nvSpPr>
          <p:spPr>
            <a:xfrm>
              <a:off x="3143251" y="4757738"/>
              <a:ext cx="161925" cy="873125"/>
            </a:xfrm>
            <a:custGeom>
              <a:rect b="b" l="l" r="r" t="t"/>
              <a:pathLst>
                <a:path extrusionOk="0" h="222" w="41">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dk2">
                <a:alpha val="2000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 name="Google Shape;19;p79"/>
            <p:cNvSpPr/>
            <p:nvPr/>
          </p:nvSpPr>
          <p:spPr>
            <a:xfrm>
              <a:off x="3148013" y="1282700"/>
              <a:ext cx="1768475" cy="3448050"/>
            </a:xfrm>
            <a:custGeom>
              <a:rect b="b" l="l" r="r" t="t"/>
              <a:pathLst>
                <a:path extrusionOk="0" h="878" w="450">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dk2">
                <a:alpha val="2000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 name="Google Shape;20;p79"/>
            <p:cNvSpPr/>
            <p:nvPr/>
          </p:nvSpPr>
          <p:spPr>
            <a:xfrm>
              <a:off x="3273426" y="5653088"/>
              <a:ext cx="138113" cy="287338"/>
            </a:xfrm>
            <a:custGeom>
              <a:rect b="b" l="l" r="r" t="t"/>
              <a:pathLst>
                <a:path extrusionOk="0" h="73" w="35">
                  <a:moveTo>
                    <a:pt x="0" y="0"/>
                  </a:moveTo>
                  <a:cubicBezTo>
                    <a:pt x="7" y="24"/>
                    <a:pt x="16" y="49"/>
                    <a:pt x="26" y="73"/>
                  </a:cubicBezTo>
                  <a:cubicBezTo>
                    <a:pt x="35" y="73"/>
                    <a:pt x="35" y="73"/>
                    <a:pt x="35" y="73"/>
                  </a:cubicBezTo>
                  <a:cubicBezTo>
                    <a:pt x="23" y="49"/>
                    <a:pt x="11" y="24"/>
                    <a:pt x="0" y="0"/>
                  </a:cubicBezTo>
                  <a:close/>
                </a:path>
              </a:pathLst>
            </a:custGeom>
            <a:solidFill>
              <a:schemeClr val="dk2">
                <a:alpha val="2000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 name="Google Shape;21;p79"/>
            <p:cNvSpPr/>
            <p:nvPr/>
          </p:nvSpPr>
          <p:spPr>
            <a:xfrm>
              <a:off x="3143251" y="4656138"/>
              <a:ext cx="31750" cy="188913"/>
            </a:xfrm>
            <a:custGeom>
              <a:rect b="b" l="l" r="r" t="t"/>
              <a:pathLst>
                <a:path extrusionOk="0" h="48" w="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dk2">
                <a:alpha val="2000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 name="Google Shape;22;p79"/>
            <p:cNvSpPr/>
            <p:nvPr/>
          </p:nvSpPr>
          <p:spPr>
            <a:xfrm>
              <a:off x="3211513" y="5410200"/>
              <a:ext cx="203200" cy="530225"/>
            </a:xfrm>
            <a:custGeom>
              <a:rect b="b" l="l" r="r" t="t"/>
              <a:pathLst>
                <a:path extrusionOk="0" h="135" w="52">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dk2">
                <a:alpha val="2000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3" name="Google Shape;23;p79"/>
          <p:cNvGrpSpPr/>
          <p:nvPr/>
        </p:nvGrpSpPr>
        <p:grpSpPr>
          <a:xfrm>
            <a:off x="27221" y="-786"/>
            <a:ext cx="2356674" cy="6854039"/>
            <a:chOff x="6627813" y="194833"/>
            <a:chExt cx="1952625" cy="5678918"/>
          </a:xfrm>
        </p:grpSpPr>
        <p:sp>
          <p:nvSpPr>
            <p:cNvPr id="24" name="Google Shape;24;p79"/>
            <p:cNvSpPr/>
            <p:nvPr/>
          </p:nvSpPr>
          <p:spPr>
            <a:xfrm>
              <a:off x="6627813" y="194833"/>
              <a:ext cx="409575" cy="3646488"/>
            </a:xfrm>
            <a:custGeom>
              <a:rect b="b" l="l" r="r" t="t"/>
              <a:pathLst>
                <a:path extrusionOk="0" h="920" w="103">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 name="Google Shape;25;p79"/>
            <p:cNvSpPr/>
            <p:nvPr/>
          </p:nvSpPr>
          <p:spPr>
            <a:xfrm>
              <a:off x="7061201" y="3771900"/>
              <a:ext cx="350838" cy="1309688"/>
            </a:xfrm>
            <a:custGeom>
              <a:rect b="b" l="l" r="r" t="t"/>
              <a:pathLst>
                <a:path extrusionOk="0" h="330" w="88">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 name="Google Shape;26;p79"/>
            <p:cNvSpPr/>
            <p:nvPr/>
          </p:nvSpPr>
          <p:spPr>
            <a:xfrm>
              <a:off x="7439026" y="5053013"/>
              <a:ext cx="357188" cy="820738"/>
            </a:xfrm>
            <a:custGeom>
              <a:rect b="b" l="l" r="r" t="t"/>
              <a:pathLst>
                <a:path extrusionOk="0" h="207" w="90">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 name="Google Shape;27;p79"/>
            <p:cNvSpPr/>
            <p:nvPr/>
          </p:nvSpPr>
          <p:spPr>
            <a:xfrm>
              <a:off x="7037388" y="3811588"/>
              <a:ext cx="457200" cy="1852613"/>
            </a:xfrm>
            <a:custGeom>
              <a:rect b="b" l="l" r="r" t="t"/>
              <a:pathLst>
                <a:path extrusionOk="0" h="467" w="115">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 name="Google Shape;28;p79"/>
            <p:cNvSpPr/>
            <p:nvPr/>
          </p:nvSpPr>
          <p:spPr>
            <a:xfrm>
              <a:off x="6992938" y="1263650"/>
              <a:ext cx="144463" cy="2508250"/>
            </a:xfrm>
            <a:custGeom>
              <a:rect b="b" l="l" r="r" t="t"/>
              <a:pathLst>
                <a:path extrusionOk="0" h="633" w="36">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 name="Google Shape;29;p79"/>
            <p:cNvSpPr/>
            <p:nvPr/>
          </p:nvSpPr>
          <p:spPr>
            <a:xfrm>
              <a:off x="7526338" y="5640388"/>
              <a:ext cx="111125" cy="233363"/>
            </a:xfrm>
            <a:custGeom>
              <a:rect b="b" l="l" r="r" t="t"/>
              <a:pathLst>
                <a:path extrusionOk="0" h="59" w="28">
                  <a:moveTo>
                    <a:pt x="22" y="59"/>
                  </a:moveTo>
                  <a:cubicBezTo>
                    <a:pt x="28" y="59"/>
                    <a:pt x="28" y="59"/>
                    <a:pt x="28" y="59"/>
                  </a:cubicBezTo>
                  <a:cubicBezTo>
                    <a:pt x="18" y="40"/>
                    <a:pt x="9" y="20"/>
                    <a:pt x="0" y="0"/>
                  </a:cubicBezTo>
                  <a:cubicBezTo>
                    <a:pt x="6" y="20"/>
                    <a:pt x="13" y="40"/>
                    <a:pt x="22" y="59"/>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 name="Google Shape;30;p79"/>
            <p:cNvSpPr/>
            <p:nvPr/>
          </p:nvSpPr>
          <p:spPr>
            <a:xfrm>
              <a:off x="7021513" y="3598863"/>
              <a:ext cx="68263" cy="423863"/>
            </a:xfrm>
            <a:custGeom>
              <a:rect b="b" l="l" r="r" t="t"/>
              <a:pathLst>
                <a:path extrusionOk="0" h="107" w="1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 name="Google Shape;31;p79"/>
            <p:cNvSpPr/>
            <p:nvPr/>
          </p:nvSpPr>
          <p:spPr>
            <a:xfrm>
              <a:off x="7412038" y="2801938"/>
              <a:ext cx="1168400" cy="2251075"/>
            </a:xfrm>
            <a:custGeom>
              <a:rect b="b" l="l" r="r" t="t"/>
              <a:pathLst>
                <a:path extrusionOk="0" h="568" w="294">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 name="Google Shape;32;p79"/>
            <p:cNvSpPr/>
            <p:nvPr/>
          </p:nvSpPr>
          <p:spPr>
            <a:xfrm>
              <a:off x="7494588" y="5664200"/>
              <a:ext cx="100013" cy="209550"/>
            </a:xfrm>
            <a:custGeom>
              <a:rect b="b" l="l" r="r" t="t"/>
              <a:pathLst>
                <a:path extrusionOk="0" h="53" w="25">
                  <a:moveTo>
                    <a:pt x="0" y="0"/>
                  </a:moveTo>
                  <a:cubicBezTo>
                    <a:pt x="5" y="18"/>
                    <a:pt x="12" y="36"/>
                    <a:pt x="19" y="53"/>
                  </a:cubicBezTo>
                  <a:cubicBezTo>
                    <a:pt x="25" y="53"/>
                    <a:pt x="25" y="53"/>
                    <a:pt x="25" y="53"/>
                  </a:cubicBezTo>
                  <a:cubicBezTo>
                    <a:pt x="16" y="36"/>
                    <a:pt x="8" y="18"/>
                    <a:pt x="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 name="Google Shape;33;p79"/>
            <p:cNvSpPr/>
            <p:nvPr/>
          </p:nvSpPr>
          <p:spPr>
            <a:xfrm>
              <a:off x="7412038" y="5081588"/>
              <a:ext cx="114300" cy="558800"/>
            </a:xfrm>
            <a:custGeom>
              <a:rect b="b" l="l" r="r" t="t"/>
              <a:pathLst>
                <a:path extrusionOk="0" h="141" w="29">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 name="Google Shape;34;p79"/>
            <p:cNvSpPr/>
            <p:nvPr/>
          </p:nvSpPr>
          <p:spPr>
            <a:xfrm>
              <a:off x="7412038" y="4978400"/>
              <a:ext cx="31750" cy="188913"/>
            </a:xfrm>
            <a:custGeom>
              <a:rect b="b" l="l" r="r" t="t"/>
              <a:pathLst>
                <a:path extrusionOk="0" h="48" w="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 name="Google Shape;35;p79"/>
            <p:cNvSpPr/>
            <p:nvPr/>
          </p:nvSpPr>
          <p:spPr>
            <a:xfrm>
              <a:off x="7439026" y="5434013"/>
              <a:ext cx="174625" cy="439738"/>
            </a:xfrm>
            <a:custGeom>
              <a:rect b="b" l="l" r="r" t="t"/>
              <a:pathLst>
                <a:path extrusionOk="0" h="111" w="44">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6" name="Google Shape;36;p79"/>
          <p:cNvSpPr/>
          <p:nvPr/>
        </p:nvSpPr>
        <p:spPr>
          <a:xfrm>
            <a:off x="0" y="0"/>
            <a:ext cx="182880" cy="68580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Google Shape;37;p79"/>
          <p:cNvSpPr txBox="1"/>
          <p:nvPr>
            <p:ph type="title"/>
          </p:nvPr>
        </p:nvSpPr>
        <p:spPr>
          <a:xfrm>
            <a:off x="2592924" y="624110"/>
            <a:ext cx="8911687" cy="1280890"/>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62626"/>
              </a:buClr>
              <a:buSzPts val="3600"/>
              <a:buFont typeface="Century Gothic"/>
              <a:buNone/>
              <a:defRPr b="0" i="0" sz="3600" u="none" cap="none" strike="noStrike">
                <a:solidFill>
                  <a:srgbClr val="262626"/>
                </a:solidFill>
                <a:latin typeface="Century Gothic"/>
                <a:ea typeface="Century Gothic"/>
                <a:cs typeface="Century Gothic"/>
                <a:sym typeface="Century Gothic"/>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9pPr>
          </a:lstStyle>
          <a:p/>
        </p:txBody>
      </p:sp>
      <p:sp>
        <p:nvSpPr>
          <p:cNvPr id="38" name="Google Shape;38;p79"/>
          <p:cNvSpPr txBox="1"/>
          <p:nvPr>
            <p:ph idx="1" type="body"/>
          </p:nvPr>
        </p:nvSpPr>
        <p:spPr>
          <a:xfrm>
            <a:off x="2589212" y="2133600"/>
            <a:ext cx="8915400" cy="3886200"/>
          </a:xfrm>
          <a:prstGeom prst="rect">
            <a:avLst/>
          </a:prstGeom>
          <a:noFill/>
          <a:ln>
            <a:noFill/>
          </a:ln>
        </p:spPr>
        <p:txBody>
          <a:bodyPr anchorCtr="0" anchor="t" bIns="45700" lIns="91425" spcFirstLastPara="1" rIns="91425" wrap="square" tIns="45700">
            <a:normAutofit/>
          </a:bodyPr>
          <a:lstStyle>
            <a:lvl1pPr indent="-342900" lvl="0" marL="457200" marR="0" rtl="0" algn="l">
              <a:lnSpc>
                <a:spcPct val="100000"/>
              </a:lnSpc>
              <a:spcBef>
                <a:spcPts val="1000"/>
              </a:spcBef>
              <a:spcAft>
                <a:spcPts val="0"/>
              </a:spcAft>
              <a:buClr>
                <a:schemeClr val="accent1"/>
              </a:buClr>
              <a:buSzPts val="1800"/>
              <a:buFont typeface="Noto Sans Symbols"/>
              <a:buChar char="🠶"/>
              <a:defRPr b="0" i="0" sz="1800" u="none" cap="none" strike="noStrike">
                <a:solidFill>
                  <a:srgbClr val="3F3F3F"/>
                </a:solidFill>
                <a:latin typeface="Century Gothic"/>
                <a:ea typeface="Century Gothic"/>
                <a:cs typeface="Century Gothic"/>
                <a:sym typeface="Century Gothic"/>
              </a:defRPr>
            </a:lvl1pPr>
            <a:lvl2pPr indent="-330200" lvl="1" marL="914400" marR="0" rtl="0" algn="l">
              <a:lnSpc>
                <a:spcPct val="100000"/>
              </a:lnSpc>
              <a:spcBef>
                <a:spcPts val="1000"/>
              </a:spcBef>
              <a:spcAft>
                <a:spcPts val="0"/>
              </a:spcAft>
              <a:buClr>
                <a:schemeClr val="accent1"/>
              </a:buClr>
              <a:buSzPts val="1600"/>
              <a:buFont typeface="Noto Sans Symbols"/>
              <a:buChar char="🠶"/>
              <a:defRPr b="0" i="0" sz="1600" u="none" cap="none" strike="noStrike">
                <a:solidFill>
                  <a:srgbClr val="3F3F3F"/>
                </a:solidFill>
                <a:latin typeface="Century Gothic"/>
                <a:ea typeface="Century Gothic"/>
                <a:cs typeface="Century Gothic"/>
                <a:sym typeface="Century Gothic"/>
              </a:defRPr>
            </a:lvl2pPr>
            <a:lvl3pPr indent="-317500" lvl="2" marL="1371600" marR="0" rtl="0" algn="l">
              <a:lnSpc>
                <a:spcPct val="100000"/>
              </a:lnSpc>
              <a:spcBef>
                <a:spcPts val="1000"/>
              </a:spcBef>
              <a:spcAft>
                <a:spcPts val="0"/>
              </a:spcAft>
              <a:buClr>
                <a:schemeClr val="accent1"/>
              </a:buClr>
              <a:buSzPts val="1400"/>
              <a:buFont typeface="Noto Sans Symbols"/>
              <a:buChar char="🠶"/>
              <a:defRPr b="0" i="0" sz="1400" u="none" cap="none" strike="noStrike">
                <a:solidFill>
                  <a:srgbClr val="3F3F3F"/>
                </a:solidFill>
                <a:latin typeface="Century Gothic"/>
                <a:ea typeface="Century Gothic"/>
                <a:cs typeface="Century Gothic"/>
                <a:sym typeface="Century Gothic"/>
              </a:defRPr>
            </a:lvl3pPr>
            <a:lvl4pPr indent="-304800" lvl="3" marL="1828800" marR="0" rtl="0" algn="l">
              <a:lnSpc>
                <a:spcPct val="100000"/>
              </a:lnSpc>
              <a:spcBef>
                <a:spcPts val="1000"/>
              </a:spcBef>
              <a:spcAft>
                <a:spcPts val="0"/>
              </a:spcAft>
              <a:buClr>
                <a:schemeClr val="accent1"/>
              </a:buClr>
              <a:buSzPts val="1200"/>
              <a:buFont typeface="Noto Sans Symbols"/>
              <a:buChar char="🠶"/>
              <a:defRPr b="0" i="0" sz="1200" u="none" cap="none" strike="noStrike">
                <a:solidFill>
                  <a:srgbClr val="3F3F3F"/>
                </a:solidFill>
                <a:latin typeface="Century Gothic"/>
                <a:ea typeface="Century Gothic"/>
                <a:cs typeface="Century Gothic"/>
                <a:sym typeface="Century Gothic"/>
              </a:defRPr>
            </a:lvl4pPr>
            <a:lvl5pPr indent="-304800" lvl="4" marL="2286000" marR="0" rtl="0" algn="l">
              <a:lnSpc>
                <a:spcPct val="100000"/>
              </a:lnSpc>
              <a:spcBef>
                <a:spcPts val="1000"/>
              </a:spcBef>
              <a:spcAft>
                <a:spcPts val="0"/>
              </a:spcAft>
              <a:buClr>
                <a:schemeClr val="accent1"/>
              </a:buClr>
              <a:buSzPts val="1200"/>
              <a:buFont typeface="Noto Sans Symbols"/>
              <a:buChar char="🠶"/>
              <a:defRPr b="0" i="0" sz="1200" u="none" cap="none" strike="noStrike">
                <a:solidFill>
                  <a:srgbClr val="3F3F3F"/>
                </a:solidFill>
                <a:latin typeface="Century Gothic"/>
                <a:ea typeface="Century Gothic"/>
                <a:cs typeface="Century Gothic"/>
                <a:sym typeface="Century Gothic"/>
              </a:defRPr>
            </a:lvl5pPr>
            <a:lvl6pPr indent="-304800" lvl="5" marL="2743200" marR="0" rtl="0" algn="l">
              <a:lnSpc>
                <a:spcPct val="100000"/>
              </a:lnSpc>
              <a:spcBef>
                <a:spcPts val="1000"/>
              </a:spcBef>
              <a:spcAft>
                <a:spcPts val="0"/>
              </a:spcAft>
              <a:buClr>
                <a:schemeClr val="accent1"/>
              </a:buClr>
              <a:buSzPts val="1200"/>
              <a:buFont typeface="Noto Sans Symbols"/>
              <a:buChar char="🠶"/>
              <a:defRPr b="0" i="0" sz="1200" u="none" cap="none" strike="noStrike">
                <a:solidFill>
                  <a:srgbClr val="3F3F3F"/>
                </a:solidFill>
                <a:latin typeface="Century Gothic"/>
                <a:ea typeface="Century Gothic"/>
                <a:cs typeface="Century Gothic"/>
                <a:sym typeface="Century Gothic"/>
              </a:defRPr>
            </a:lvl6pPr>
            <a:lvl7pPr indent="-304800" lvl="6" marL="3200400" marR="0" rtl="0" algn="l">
              <a:lnSpc>
                <a:spcPct val="100000"/>
              </a:lnSpc>
              <a:spcBef>
                <a:spcPts val="1000"/>
              </a:spcBef>
              <a:spcAft>
                <a:spcPts val="0"/>
              </a:spcAft>
              <a:buClr>
                <a:schemeClr val="accent1"/>
              </a:buClr>
              <a:buSzPts val="1200"/>
              <a:buFont typeface="Noto Sans Symbols"/>
              <a:buChar char="🠶"/>
              <a:defRPr b="0" i="0" sz="1200" u="none" cap="none" strike="noStrike">
                <a:solidFill>
                  <a:srgbClr val="3F3F3F"/>
                </a:solidFill>
                <a:latin typeface="Century Gothic"/>
                <a:ea typeface="Century Gothic"/>
                <a:cs typeface="Century Gothic"/>
                <a:sym typeface="Century Gothic"/>
              </a:defRPr>
            </a:lvl7pPr>
            <a:lvl8pPr indent="-304800" lvl="7" marL="3657600" marR="0" rtl="0" algn="l">
              <a:lnSpc>
                <a:spcPct val="100000"/>
              </a:lnSpc>
              <a:spcBef>
                <a:spcPts val="1000"/>
              </a:spcBef>
              <a:spcAft>
                <a:spcPts val="0"/>
              </a:spcAft>
              <a:buClr>
                <a:schemeClr val="accent1"/>
              </a:buClr>
              <a:buSzPts val="1200"/>
              <a:buFont typeface="Noto Sans Symbols"/>
              <a:buChar char="🠶"/>
              <a:defRPr b="0" i="0" sz="1200" u="none" cap="none" strike="noStrike">
                <a:solidFill>
                  <a:srgbClr val="3F3F3F"/>
                </a:solidFill>
                <a:latin typeface="Century Gothic"/>
                <a:ea typeface="Century Gothic"/>
                <a:cs typeface="Century Gothic"/>
                <a:sym typeface="Century Gothic"/>
              </a:defRPr>
            </a:lvl8pPr>
            <a:lvl9pPr indent="-304800" lvl="8" marL="4114800" marR="0" rtl="0" algn="l">
              <a:lnSpc>
                <a:spcPct val="100000"/>
              </a:lnSpc>
              <a:spcBef>
                <a:spcPts val="1000"/>
              </a:spcBef>
              <a:spcAft>
                <a:spcPts val="0"/>
              </a:spcAft>
              <a:buClr>
                <a:schemeClr val="accent1"/>
              </a:buClr>
              <a:buSzPts val="1200"/>
              <a:buFont typeface="Noto Sans Symbols"/>
              <a:buChar char="🠶"/>
              <a:defRPr b="0" i="0" sz="1200" u="none" cap="none" strike="noStrike">
                <a:solidFill>
                  <a:srgbClr val="3F3F3F"/>
                </a:solidFill>
                <a:latin typeface="Century Gothic"/>
                <a:ea typeface="Century Gothic"/>
                <a:cs typeface="Century Gothic"/>
                <a:sym typeface="Century Gothic"/>
              </a:defRPr>
            </a:lvl9pPr>
          </a:lstStyle>
          <a:p/>
        </p:txBody>
      </p:sp>
      <p:sp>
        <p:nvSpPr>
          <p:cNvPr id="39" name="Google Shape;39;p79"/>
          <p:cNvSpPr txBox="1"/>
          <p:nvPr>
            <p:ph idx="10" type="dt"/>
          </p:nvPr>
        </p:nvSpPr>
        <p:spPr>
          <a:xfrm>
            <a:off x="10361612" y="6130437"/>
            <a:ext cx="1146283" cy="370396"/>
          </a:xfrm>
          <a:prstGeom prst="rect">
            <a:avLst/>
          </a:prstGeom>
          <a:noFill/>
          <a:ln>
            <a:noFill/>
          </a:ln>
        </p:spPr>
        <p:txBody>
          <a:bodyPr anchorCtr="0" anchor="ctr"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900" u="none" cap="none" strike="noStrike">
                <a:solidFill>
                  <a:srgbClr val="888888"/>
                </a:solidFill>
                <a:latin typeface="Century Gothic"/>
                <a:ea typeface="Century Gothic"/>
                <a:cs typeface="Century Gothic"/>
                <a:sym typeface="Century Gothic"/>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9pPr>
          </a:lstStyle>
          <a:p/>
        </p:txBody>
      </p:sp>
      <p:sp>
        <p:nvSpPr>
          <p:cNvPr id="40" name="Google Shape;40;p79"/>
          <p:cNvSpPr txBox="1"/>
          <p:nvPr>
            <p:ph idx="11" type="ftr"/>
          </p:nvPr>
        </p:nvSpPr>
        <p:spPr>
          <a:xfrm>
            <a:off x="2589212" y="6135808"/>
            <a:ext cx="7619999"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900" u="none" cap="none" strike="noStrike">
                <a:solidFill>
                  <a:srgbClr val="888888"/>
                </a:solidFill>
                <a:latin typeface="Century Gothic"/>
                <a:ea typeface="Century Gothic"/>
                <a:cs typeface="Century Gothic"/>
                <a:sym typeface="Century Gothic"/>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9pPr>
          </a:lstStyle>
          <a:p/>
        </p:txBody>
      </p:sp>
      <p:sp>
        <p:nvSpPr>
          <p:cNvPr id="41" name="Google Shape;41;p79"/>
          <p:cNvSpPr txBox="1"/>
          <p:nvPr>
            <p:ph idx="12" type="sldNum"/>
          </p:nvPr>
        </p:nvSpPr>
        <p:spPr>
          <a:xfrm>
            <a:off x="531812" y="787782"/>
            <a:ext cx="779767"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2000"/>
              <a:buFont typeface="Arial"/>
              <a:buNone/>
              <a:defRPr b="0" i="0" sz="2000" u="none" cap="none" strike="noStrike">
                <a:solidFill>
                  <a:srgbClr val="FEFFFF"/>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2000"/>
              <a:buFont typeface="Arial"/>
              <a:buNone/>
              <a:defRPr b="0" i="0" sz="2000" u="none" cap="none" strike="noStrike">
                <a:solidFill>
                  <a:srgbClr val="FEFFFF"/>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2000"/>
              <a:buFont typeface="Arial"/>
              <a:buNone/>
              <a:defRPr b="0" i="0" sz="2000" u="none" cap="none" strike="noStrike">
                <a:solidFill>
                  <a:srgbClr val="FEFFFF"/>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2000"/>
              <a:buFont typeface="Arial"/>
              <a:buNone/>
              <a:defRPr b="0" i="0" sz="2000" u="none" cap="none" strike="noStrike">
                <a:solidFill>
                  <a:srgbClr val="FEFFFF"/>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2000"/>
              <a:buFont typeface="Arial"/>
              <a:buNone/>
              <a:defRPr b="0" i="0" sz="2000" u="none" cap="none" strike="noStrike">
                <a:solidFill>
                  <a:srgbClr val="FEFFFF"/>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2000"/>
              <a:buFont typeface="Arial"/>
              <a:buNone/>
              <a:defRPr b="0" i="0" sz="2000" u="none" cap="none" strike="noStrike">
                <a:solidFill>
                  <a:srgbClr val="FEFFFF"/>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2000"/>
              <a:buFont typeface="Arial"/>
              <a:buNone/>
              <a:defRPr b="0" i="0" sz="2000" u="none" cap="none" strike="noStrike">
                <a:solidFill>
                  <a:srgbClr val="FEFFFF"/>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2000"/>
              <a:buFont typeface="Arial"/>
              <a:buNone/>
              <a:defRPr b="0" i="0" sz="2000" u="none" cap="none" strike="noStrike">
                <a:solidFill>
                  <a:srgbClr val="FEFFFF"/>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2000"/>
              <a:buFont typeface="Arial"/>
              <a:buNone/>
              <a:defRPr b="0" i="0" sz="2000" u="none" cap="none" strike="noStrike">
                <a:solidFill>
                  <a:srgbClr val="FEFFFF"/>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jpg"/><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9.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3.jpg"/><Relationship Id="rId4" Type="http://schemas.openxmlformats.org/officeDocument/2006/relationships/image" Target="../media/image4.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3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vmlDrawing" Target="../drawings/vmlDrawing1.vml"/><Relationship Id="rId4" Type="http://schemas.openxmlformats.org/officeDocument/2006/relationships/oleObject" Target="../embeddings/oleObject1.bin"/><Relationship Id="rId5" Type="http://schemas.openxmlformats.org/officeDocument/2006/relationships/oleObject" Target="../embeddings/oleObject1.bin"/><Relationship Id="rId6" Type="http://schemas.openxmlformats.org/officeDocument/2006/relationships/image" Target="../media/image2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1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1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7.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40.png"/><Relationship Id="rId4" Type="http://schemas.openxmlformats.org/officeDocument/2006/relationships/image" Target="../media/image14.png"/><Relationship Id="rId5" Type="http://schemas.openxmlformats.org/officeDocument/2006/relationships/image" Target="../media/image16.png"/><Relationship Id="rId6" Type="http://schemas.openxmlformats.org/officeDocument/2006/relationships/image" Target="../media/image45.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41.jp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36.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17.png"/><Relationship Id="rId4" Type="http://schemas.openxmlformats.org/officeDocument/2006/relationships/image" Target="../media/image20.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2.xml"/><Relationship Id="rId3" Type="http://schemas.openxmlformats.org/officeDocument/2006/relationships/image" Target="../media/image20.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19.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21.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22.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vmlDrawing" Target="../drawings/vmlDrawing2.vml"/><Relationship Id="rId4" Type="http://schemas.openxmlformats.org/officeDocument/2006/relationships/oleObject" Target="../embeddings/oleObject2.bin"/><Relationship Id="rId5" Type="http://schemas.openxmlformats.org/officeDocument/2006/relationships/oleObject" Target="../embeddings/oleObject2.bin"/><Relationship Id="rId6" Type="http://schemas.openxmlformats.org/officeDocument/2006/relationships/image" Target="../media/image24.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image" Target="../media/image2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vmlDrawing" Target="../drawings/vmlDrawing3.vml"/><Relationship Id="rId4" Type="http://schemas.openxmlformats.org/officeDocument/2006/relationships/oleObject" Target="../embeddings/oleObject3.bin"/><Relationship Id="rId5" Type="http://schemas.openxmlformats.org/officeDocument/2006/relationships/oleObject" Target="../embeddings/oleObject3.bin"/><Relationship Id="rId6" Type="http://schemas.openxmlformats.org/officeDocument/2006/relationships/image" Target="../media/image25.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1.xml"/><Relationship Id="rId3" Type="http://schemas.openxmlformats.org/officeDocument/2006/relationships/image" Target="../media/image28.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image" Target="../media/image33.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 Id="rId3" Type="http://schemas.openxmlformats.org/officeDocument/2006/relationships/image" Target="../media/image32.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 Id="rId3" Type="http://schemas.openxmlformats.org/officeDocument/2006/relationships/image" Target="../media/image27.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 Id="rId3" Type="http://schemas.openxmlformats.org/officeDocument/2006/relationships/image" Target="../media/image2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 Id="rId3" Type="http://schemas.openxmlformats.org/officeDocument/2006/relationships/image" Target="../media/image35.jp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 Id="rId3" Type="http://schemas.openxmlformats.org/officeDocument/2006/relationships/image" Target="../media/image31.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 Id="rId3" Type="http://schemas.openxmlformats.org/officeDocument/2006/relationships/image" Target="../media/image42.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 Id="rId3" Type="http://schemas.openxmlformats.org/officeDocument/2006/relationships/image" Target="../media/image47.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8.xml"/><Relationship Id="rId3" Type="http://schemas.openxmlformats.org/officeDocument/2006/relationships/image" Target="../media/image30.jp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 Id="rId3" Type="http://schemas.openxmlformats.org/officeDocument/2006/relationships/image" Target="../media/image46.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 Id="rId3" Type="http://schemas.openxmlformats.org/officeDocument/2006/relationships/image" Target="../media/image43.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4.xml"/><Relationship Id="rId3" Type="http://schemas.openxmlformats.org/officeDocument/2006/relationships/image" Target="../media/image34.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6.xml"/><Relationship Id="rId3" Type="http://schemas.openxmlformats.org/officeDocument/2006/relationships/image" Target="../media/image39.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8.xml"/><Relationship Id="rId3" Type="http://schemas.openxmlformats.org/officeDocument/2006/relationships/image" Target="../media/image38.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1"/>
          <p:cNvSpPr txBox="1"/>
          <p:nvPr>
            <p:ph type="ctrTitle"/>
          </p:nvPr>
        </p:nvSpPr>
        <p:spPr>
          <a:xfrm>
            <a:off x="2589213" y="2514600"/>
            <a:ext cx="8915399" cy="2262781"/>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rgbClr val="262626"/>
              </a:buClr>
              <a:buSzPts val="5400"/>
              <a:buFont typeface="Century Gothic"/>
              <a:buNone/>
            </a:pPr>
            <a:r>
              <a:rPr lang="en-US"/>
              <a:t>Chapter 4: Data Models</a:t>
            </a:r>
            <a:endParaRPr/>
          </a:p>
        </p:txBody>
      </p:sp>
      <p:sp>
        <p:nvSpPr>
          <p:cNvPr id="183" name="Google Shape;183;p1"/>
          <p:cNvSpPr txBox="1"/>
          <p:nvPr>
            <p:ph idx="1" type="subTitle"/>
          </p:nvPr>
        </p:nvSpPr>
        <p:spPr>
          <a:xfrm>
            <a:off x="2589213" y="4777379"/>
            <a:ext cx="8915399" cy="1126283"/>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1800"/>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10"/>
          <p:cNvSpPr txBox="1"/>
          <p:nvPr>
            <p:ph idx="12" type="sldNum"/>
          </p:nvPr>
        </p:nvSpPr>
        <p:spPr>
          <a:xfrm>
            <a:off x="531812" y="787782"/>
            <a:ext cx="779767"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2000"/>
              <a:buNone/>
            </a:pPr>
            <a:fld id="{00000000-1234-1234-1234-123412341234}" type="slidenum">
              <a:rPr lang="en-US"/>
              <a:t>‹#›</a:t>
            </a:fld>
            <a:endParaRPr/>
          </a:p>
        </p:txBody>
      </p:sp>
      <p:sp>
        <p:nvSpPr>
          <p:cNvPr id="246" name="Google Shape;246;p10"/>
          <p:cNvSpPr txBox="1"/>
          <p:nvPr>
            <p:ph type="title"/>
          </p:nvPr>
        </p:nvSpPr>
        <p:spPr>
          <a:xfrm>
            <a:off x="695400" y="1268760"/>
            <a:ext cx="2304256" cy="2736304"/>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Clr>
                <a:srgbClr val="262626"/>
              </a:buClr>
              <a:buSzPts val="3600"/>
              <a:buFont typeface="Century Gothic"/>
              <a:buNone/>
            </a:pPr>
            <a:r>
              <a:rPr lang="en-US"/>
              <a:t>Evolution of</a:t>
            </a:r>
            <a:br>
              <a:rPr lang="en-US"/>
            </a:br>
            <a:r>
              <a:rPr lang="en-US"/>
              <a:t>Data Models</a:t>
            </a:r>
            <a:endParaRPr/>
          </a:p>
        </p:txBody>
      </p:sp>
      <p:pic>
        <p:nvPicPr>
          <p:cNvPr id="247" name="Google Shape;247;p10"/>
          <p:cNvPicPr preferRelativeResize="0"/>
          <p:nvPr/>
        </p:nvPicPr>
        <p:blipFill rotWithShape="1">
          <a:blip r:embed="rId3">
            <a:alphaModFix/>
          </a:blip>
          <a:srcRect b="0" l="0" r="0" t="0"/>
          <a:stretch/>
        </p:blipFill>
        <p:spPr>
          <a:xfrm>
            <a:off x="3301458" y="-12576"/>
            <a:ext cx="8890542" cy="68580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11"/>
          <p:cNvSpPr txBox="1"/>
          <p:nvPr>
            <p:ph type="title"/>
          </p:nvPr>
        </p:nvSpPr>
        <p:spPr>
          <a:xfrm>
            <a:off x="2209800" y="609600"/>
            <a:ext cx="7772400" cy="685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rgbClr val="262626"/>
              </a:buClr>
              <a:buSzPts val="3600"/>
              <a:buFont typeface="Century Gothic"/>
              <a:buNone/>
            </a:pPr>
            <a:r>
              <a:rPr lang="en-US"/>
              <a:t>A Hierarchical Structure</a:t>
            </a:r>
            <a:endParaRPr/>
          </a:p>
        </p:txBody>
      </p:sp>
      <p:pic>
        <p:nvPicPr>
          <p:cNvPr id="253" name="Google Shape;253;p11"/>
          <p:cNvPicPr preferRelativeResize="0"/>
          <p:nvPr/>
        </p:nvPicPr>
        <p:blipFill rotWithShape="1">
          <a:blip r:embed="rId3">
            <a:alphaModFix/>
          </a:blip>
          <a:srcRect b="0" l="0" r="0" t="0"/>
          <a:stretch/>
        </p:blipFill>
        <p:spPr>
          <a:xfrm>
            <a:off x="1270588" y="1372325"/>
            <a:ext cx="9650832" cy="525780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12"/>
          <p:cNvSpPr txBox="1"/>
          <p:nvPr>
            <p:ph type="title"/>
          </p:nvPr>
        </p:nvSpPr>
        <p:spPr>
          <a:xfrm>
            <a:off x="1991545" y="624110"/>
            <a:ext cx="9513068" cy="128089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rgbClr val="262626"/>
              </a:buClr>
              <a:buSzPts val="3600"/>
              <a:buFont typeface="Century Gothic"/>
              <a:buNone/>
            </a:pPr>
            <a:r>
              <a:rPr lang="en-US"/>
              <a:t>Characteristics of Hierarchical Model</a:t>
            </a:r>
            <a:endParaRPr/>
          </a:p>
        </p:txBody>
      </p:sp>
      <p:sp>
        <p:nvSpPr>
          <p:cNvPr id="259" name="Google Shape;259;p12"/>
          <p:cNvSpPr txBox="1"/>
          <p:nvPr>
            <p:ph idx="1" type="body"/>
          </p:nvPr>
        </p:nvSpPr>
        <p:spPr>
          <a:xfrm>
            <a:off x="1631504" y="1556792"/>
            <a:ext cx="10297144" cy="5069160"/>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SzPts val="2400"/>
              <a:buChar char="?"/>
            </a:pPr>
            <a:r>
              <a:rPr lang="en-US" sz="2400"/>
              <a:t>Hierarchical model is based on an upside-down tree structure which contains </a:t>
            </a:r>
            <a:r>
              <a:rPr b="1" lang="en-US" sz="2400"/>
              <a:t>levels</a:t>
            </a:r>
            <a:r>
              <a:rPr lang="en-US" sz="2400"/>
              <a:t> or </a:t>
            </a:r>
            <a:r>
              <a:rPr b="1" lang="en-US" sz="2400"/>
              <a:t>segments</a:t>
            </a:r>
            <a:r>
              <a:rPr lang="en-US" sz="2400"/>
              <a:t>. </a:t>
            </a:r>
            <a:endParaRPr/>
          </a:p>
          <a:p>
            <a:pPr indent="-342900" lvl="0" marL="342900" rtl="0" algn="l">
              <a:lnSpc>
                <a:spcPct val="150000"/>
              </a:lnSpc>
              <a:spcBef>
                <a:spcPts val="1000"/>
              </a:spcBef>
              <a:spcAft>
                <a:spcPts val="0"/>
              </a:spcAft>
              <a:buSzPts val="2400"/>
              <a:buChar char="?"/>
            </a:pPr>
            <a:r>
              <a:rPr lang="en-US" sz="2400"/>
              <a:t>Within the hierarchy, a higher layer is perceived as the </a:t>
            </a:r>
            <a:r>
              <a:rPr b="1" lang="en-US" sz="2400"/>
              <a:t>parent</a:t>
            </a:r>
            <a:r>
              <a:rPr lang="en-US" sz="2400"/>
              <a:t> of the segment directly below it, which is called the </a:t>
            </a:r>
            <a:r>
              <a:rPr b="1" lang="en-US" sz="2400"/>
              <a:t>child</a:t>
            </a:r>
            <a:r>
              <a:rPr lang="en-US" sz="2400"/>
              <a:t>. </a:t>
            </a:r>
            <a:endParaRPr/>
          </a:p>
          <a:p>
            <a:pPr indent="-342900" lvl="0" marL="342900" rtl="0" algn="l">
              <a:lnSpc>
                <a:spcPct val="150000"/>
              </a:lnSpc>
              <a:spcBef>
                <a:spcPts val="1000"/>
              </a:spcBef>
              <a:spcAft>
                <a:spcPts val="0"/>
              </a:spcAft>
              <a:buSzPts val="2400"/>
              <a:buChar char="?"/>
            </a:pPr>
            <a:r>
              <a:rPr lang="en-US" sz="2400"/>
              <a:t>Each parent can have many children.</a:t>
            </a:r>
            <a:endParaRPr/>
          </a:p>
          <a:p>
            <a:pPr indent="-342900" lvl="0" marL="342900" rtl="0" algn="l">
              <a:lnSpc>
                <a:spcPct val="150000"/>
              </a:lnSpc>
              <a:spcBef>
                <a:spcPts val="1000"/>
              </a:spcBef>
              <a:spcAft>
                <a:spcPts val="0"/>
              </a:spcAft>
              <a:buSzPts val="2400"/>
              <a:buChar char="?"/>
            </a:pPr>
            <a:r>
              <a:rPr lang="en-US" sz="2400"/>
              <a:t>Each child has only one parent.</a:t>
            </a:r>
            <a:endParaRPr/>
          </a:p>
          <a:p>
            <a:pPr indent="-342900" lvl="0" marL="342900" rtl="0" algn="l">
              <a:lnSpc>
                <a:spcPct val="100000"/>
              </a:lnSpc>
              <a:spcBef>
                <a:spcPts val="1000"/>
              </a:spcBef>
              <a:spcAft>
                <a:spcPts val="0"/>
              </a:spcAft>
              <a:buSzPts val="2400"/>
              <a:buChar char="?"/>
            </a:pPr>
            <a:r>
              <a:rPr lang="en-US" sz="2400"/>
              <a:t>A </a:t>
            </a:r>
            <a:r>
              <a:rPr b="1" lang="en-US" sz="2400"/>
              <a:t>tree</a:t>
            </a:r>
            <a:r>
              <a:rPr lang="en-US" sz="2400"/>
              <a:t> is defined by the path that traces the parent segments to child segments.</a:t>
            </a:r>
            <a:endParaRPr/>
          </a:p>
        </p:txBody>
      </p:sp>
      <p:sp>
        <p:nvSpPr>
          <p:cNvPr id="260" name="Google Shape;260;p12"/>
          <p:cNvSpPr txBox="1"/>
          <p:nvPr>
            <p:ph idx="12" type="sldNum"/>
          </p:nvPr>
        </p:nvSpPr>
        <p:spPr>
          <a:xfrm>
            <a:off x="531812" y="787782"/>
            <a:ext cx="779767"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2000"/>
              <a:buNone/>
            </a:pPr>
            <a:fld id="{00000000-1234-1234-1234-123412341234}" type="slidenum">
              <a:rPr lang="en-US"/>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13"/>
          <p:cNvSpPr txBox="1"/>
          <p:nvPr>
            <p:ph type="title"/>
          </p:nvPr>
        </p:nvSpPr>
        <p:spPr>
          <a:xfrm>
            <a:off x="1991544" y="648019"/>
            <a:ext cx="8911687" cy="64465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rgbClr val="262626"/>
              </a:buClr>
              <a:buSzPts val="3600"/>
              <a:buFont typeface="Century Gothic"/>
              <a:buNone/>
            </a:pPr>
            <a:r>
              <a:rPr lang="en-US"/>
              <a:t>The Hierarchical Model</a:t>
            </a:r>
            <a:endParaRPr/>
          </a:p>
        </p:txBody>
      </p:sp>
      <p:sp>
        <p:nvSpPr>
          <p:cNvPr id="266" name="Google Shape;266;p13"/>
          <p:cNvSpPr txBox="1"/>
          <p:nvPr>
            <p:ph idx="1" type="body"/>
          </p:nvPr>
        </p:nvSpPr>
        <p:spPr>
          <a:xfrm>
            <a:off x="1487488" y="1738164"/>
            <a:ext cx="4318248" cy="4419600"/>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SzPts val="2800"/>
              <a:buChar char="?"/>
            </a:pPr>
            <a:r>
              <a:rPr b="1" lang="en-US" sz="2800"/>
              <a:t>Advantages</a:t>
            </a:r>
            <a:endParaRPr/>
          </a:p>
          <a:p>
            <a:pPr indent="-285750" lvl="1" marL="742950" rtl="0" algn="l">
              <a:lnSpc>
                <a:spcPct val="100000"/>
              </a:lnSpc>
              <a:spcBef>
                <a:spcPts val="1920"/>
              </a:spcBef>
              <a:spcAft>
                <a:spcPts val="0"/>
              </a:spcAft>
              <a:buSzPts val="2400"/>
              <a:buChar char="?"/>
            </a:pPr>
            <a:r>
              <a:rPr lang="en-US" sz="2400"/>
              <a:t>Conceptual simplicity</a:t>
            </a:r>
            <a:endParaRPr/>
          </a:p>
          <a:p>
            <a:pPr indent="-285750" lvl="1" marL="742950" rtl="0" algn="l">
              <a:lnSpc>
                <a:spcPct val="100000"/>
              </a:lnSpc>
              <a:spcBef>
                <a:spcPts val="1920"/>
              </a:spcBef>
              <a:spcAft>
                <a:spcPts val="0"/>
              </a:spcAft>
              <a:buSzPts val="2400"/>
              <a:buChar char="?"/>
            </a:pPr>
            <a:r>
              <a:rPr lang="en-US" sz="2400"/>
              <a:t>Database security</a:t>
            </a:r>
            <a:endParaRPr/>
          </a:p>
          <a:p>
            <a:pPr indent="-285750" lvl="1" marL="742950" rtl="0" algn="l">
              <a:lnSpc>
                <a:spcPct val="100000"/>
              </a:lnSpc>
              <a:spcBef>
                <a:spcPts val="1920"/>
              </a:spcBef>
              <a:spcAft>
                <a:spcPts val="0"/>
              </a:spcAft>
              <a:buSzPts val="2400"/>
              <a:buChar char="?"/>
            </a:pPr>
            <a:r>
              <a:rPr lang="en-US" sz="2400"/>
              <a:t>Data independence</a:t>
            </a:r>
            <a:endParaRPr/>
          </a:p>
          <a:p>
            <a:pPr indent="-285750" lvl="1" marL="742950" rtl="0" algn="l">
              <a:lnSpc>
                <a:spcPct val="100000"/>
              </a:lnSpc>
              <a:spcBef>
                <a:spcPts val="1920"/>
              </a:spcBef>
              <a:spcAft>
                <a:spcPts val="0"/>
              </a:spcAft>
              <a:buSzPts val="2400"/>
              <a:buChar char="?"/>
            </a:pPr>
            <a:r>
              <a:rPr lang="en-US" sz="2400"/>
              <a:t>Database integrity</a:t>
            </a:r>
            <a:endParaRPr/>
          </a:p>
          <a:p>
            <a:pPr indent="-285750" lvl="1" marL="742950" rtl="0" algn="l">
              <a:lnSpc>
                <a:spcPct val="100000"/>
              </a:lnSpc>
              <a:spcBef>
                <a:spcPts val="1920"/>
              </a:spcBef>
              <a:spcAft>
                <a:spcPts val="0"/>
              </a:spcAft>
              <a:buSzPts val="2400"/>
              <a:buChar char="?"/>
            </a:pPr>
            <a:r>
              <a:rPr lang="en-US" sz="2400"/>
              <a:t>Efficiency</a:t>
            </a:r>
            <a:endParaRPr/>
          </a:p>
        </p:txBody>
      </p:sp>
      <p:sp>
        <p:nvSpPr>
          <p:cNvPr id="267" name="Google Shape;267;p13"/>
          <p:cNvSpPr txBox="1"/>
          <p:nvPr>
            <p:ph idx="12" type="sldNum"/>
          </p:nvPr>
        </p:nvSpPr>
        <p:spPr>
          <a:xfrm>
            <a:off x="531812" y="787782"/>
            <a:ext cx="779767"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2000"/>
              <a:buNone/>
            </a:pPr>
            <a:fld id="{00000000-1234-1234-1234-123412341234}" type="slidenum">
              <a:rPr lang="en-US"/>
              <a:t>‹#›</a:t>
            </a:fld>
            <a:endParaRPr/>
          </a:p>
        </p:txBody>
      </p:sp>
      <p:sp>
        <p:nvSpPr>
          <p:cNvPr id="268" name="Google Shape;268;p13"/>
          <p:cNvSpPr txBox="1"/>
          <p:nvPr/>
        </p:nvSpPr>
        <p:spPr>
          <a:xfrm>
            <a:off x="5951984" y="1738164"/>
            <a:ext cx="6248896" cy="4200872"/>
          </a:xfrm>
          <a:prstGeom prst="rect">
            <a:avLst/>
          </a:prstGeom>
          <a:noFill/>
          <a:ln>
            <a:noFill/>
          </a:ln>
        </p:spPr>
        <p:txBody>
          <a:bodyPr anchorCtr="0" anchor="t" bIns="45700" lIns="91425" spcFirstLastPara="1" rIns="91425" wrap="square" tIns="45700">
            <a:normAutofit lnSpcReduction="10000"/>
          </a:bodyPr>
          <a:lstStyle/>
          <a:p>
            <a:pPr indent="-342900" lvl="0" marL="342900" marR="0" rtl="0" algn="l">
              <a:lnSpc>
                <a:spcPct val="100000"/>
              </a:lnSpc>
              <a:spcBef>
                <a:spcPts val="0"/>
              </a:spcBef>
              <a:spcAft>
                <a:spcPts val="0"/>
              </a:spcAft>
              <a:buClr>
                <a:schemeClr val="accent1"/>
              </a:buClr>
              <a:buSzPts val="2800"/>
              <a:buFont typeface="Noto Sans Symbols"/>
              <a:buChar char="🠶"/>
            </a:pPr>
            <a:r>
              <a:rPr b="1" i="0" lang="en-US" sz="2800" u="none" cap="none" strike="noStrike">
                <a:solidFill>
                  <a:srgbClr val="3F3F3F"/>
                </a:solidFill>
                <a:latin typeface="Century Gothic"/>
                <a:ea typeface="Century Gothic"/>
                <a:cs typeface="Century Gothic"/>
                <a:sym typeface="Century Gothic"/>
              </a:rPr>
              <a:t>Disadvantages</a:t>
            </a:r>
            <a:endParaRPr b="0" i="0" sz="1400" u="none" cap="none" strike="noStrike">
              <a:solidFill>
                <a:srgbClr val="000000"/>
              </a:solidFill>
              <a:latin typeface="Arial"/>
              <a:ea typeface="Arial"/>
              <a:cs typeface="Arial"/>
              <a:sym typeface="Arial"/>
            </a:endParaRPr>
          </a:p>
          <a:p>
            <a:pPr indent="-285750" lvl="1" marL="742950" marR="0" rtl="0" algn="l">
              <a:lnSpc>
                <a:spcPct val="100000"/>
              </a:lnSpc>
              <a:spcBef>
                <a:spcPts val="1440"/>
              </a:spcBef>
              <a:spcAft>
                <a:spcPts val="0"/>
              </a:spcAft>
              <a:buClr>
                <a:schemeClr val="accent1"/>
              </a:buClr>
              <a:buSzPts val="2400"/>
              <a:buFont typeface="Noto Sans Symbols"/>
              <a:buChar char="🠶"/>
            </a:pPr>
            <a:r>
              <a:rPr b="0" i="0" lang="en-US" sz="2400" u="none" cap="none" strike="noStrike">
                <a:solidFill>
                  <a:srgbClr val="3F3F3F"/>
                </a:solidFill>
                <a:latin typeface="Century Gothic"/>
                <a:ea typeface="Century Gothic"/>
                <a:cs typeface="Century Gothic"/>
                <a:sym typeface="Century Gothic"/>
              </a:rPr>
              <a:t>Complex implementation</a:t>
            </a:r>
            <a:endParaRPr b="0" i="0" sz="1400" u="none" cap="none" strike="noStrike">
              <a:solidFill>
                <a:srgbClr val="000000"/>
              </a:solidFill>
              <a:latin typeface="Arial"/>
              <a:ea typeface="Arial"/>
              <a:cs typeface="Arial"/>
              <a:sym typeface="Arial"/>
            </a:endParaRPr>
          </a:p>
          <a:p>
            <a:pPr indent="-285750" lvl="1" marL="742950" marR="0" rtl="0" algn="l">
              <a:lnSpc>
                <a:spcPct val="100000"/>
              </a:lnSpc>
              <a:spcBef>
                <a:spcPts val="1440"/>
              </a:spcBef>
              <a:spcAft>
                <a:spcPts val="0"/>
              </a:spcAft>
              <a:buClr>
                <a:schemeClr val="accent1"/>
              </a:buClr>
              <a:buSzPts val="2400"/>
              <a:buFont typeface="Noto Sans Symbols"/>
              <a:buChar char="🠶"/>
            </a:pPr>
            <a:r>
              <a:rPr b="0" i="0" lang="en-US" sz="2400" u="none" cap="none" strike="noStrike">
                <a:solidFill>
                  <a:srgbClr val="3F3F3F"/>
                </a:solidFill>
                <a:latin typeface="Century Gothic"/>
                <a:ea typeface="Century Gothic"/>
                <a:cs typeface="Century Gothic"/>
                <a:sym typeface="Century Gothic"/>
              </a:rPr>
              <a:t>Difficult to manage</a:t>
            </a:r>
            <a:endParaRPr b="0" i="0" sz="1400" u="none" cap="none" strike="noStrike">
              <a:solidFill>
                <a:srgbClr val="000000"/>
              </a:solidFill>
              <a:latin typeface="Arial"/>
              <a:ea typeface="Arial"/>
              <a:cs typeface="Arial"/>
              <a:sym typeface="Arial"/>
            </a:endParaRPr>
          </a:p>
          <a:p>
            <a:pPr indent="-285750" lvl="1" marL="742950" marR="0" rtl="0" algn="l">
              <a:lnSpc>
                <a:spcPct val="100000"/>
              </a:lnSpc>
              <a:spcBef>
                <a:spcPts val="1440"/>
              </a:spcBef>
              <a:spcAft>
                <a:spcPts val="0"/>
              </a:spcAft>
              <a:buClr>
                <a:schemeClr val="accent1"/>
              </a:buClr>
              <a:buSzPts val="2400"/>
              <a:buFont typeface="Noto Sans Symbols"/>
              <a:buChar char="🠶"/>
            </a:pPr>
            <a:r>
              <a:rPr b="0" i="0" lang="en-US" sz="2400" u="none" cap="none" strike="noStrike">
                <a:solidFill>
                  <a:srgbClr val="3F3F3F"/>
                </a:solidFill>
                <a:latin typeface="Century Gothic"/>
                <a:ea typeface="Century Gothic"/>
                <a:cs typeface="Century Gothic"/>
                <a:sym typeface="Century Gothic"/>
              </a:rPr>
              <a:t>Lacks structural independence</a:t>
            </a:r>
            <a:endParaRPr b="0" i="0" sz="1400" u="none" cap="none" strike="noStrike">
              <a:solidFill>
                <a:srgbClr val="000000"/>
              </a:solidFill>
              <a:latin typeface="Arial"/>
              <a:ea typeface="Arial"/>
              <a:cs typeface="Arial"/>
              <a:sym typeface="Arial"/>
            </a:endParaRPr>
          </a:p>
          <a:p>
            <a:pPr indent="-285750" lvl="1" marL="742950" marR="0" rtl="0" algn="l">
              <a:lnSpc>
                <a:spcPct val="100000"/>
              </a:lnSpc>
              <a:spcBef>
                <a:spcPts val="1440"/>
              </a:spcBef>
              <a:spcAft>
                <a:spcPts val="0"/>
              </a:spcAft>
              <a:buClr>
                <a:schemeClr val="accent1"/>
              </a:buClr>
              <a:buSzPts val="2400"/>
              <a:buFont typeface="Noto Sans Symbols"/>
              <a:buChar char="🠶"/>
            </a:pPr>
            <a:r>
              <a:rPr b="0" i="0" lang="en-US" sz="2400" u="none" cap="none" strike="noStrike">
                <a:solidFill>
                  <a:srgbClr val="3F3F3F"/>
                </a:solidFill>
                <a:latin typeface="Century Gothic"/>
                <a:ea typeface="Century Gothic"/>
                <a:cs typeface="Century Gothic"/>
                <a:sym typeface="Century Gothic"/>
              </a:rPr>
              <a:t>Complex applications programming and use</a:t>
            </a:r>
            <a:endParaRPr b="0" i="0" sz="1400" u="none" cap="none" strike="noStrike">
              <a:solidFill>
                <a:srgbClr val="000000"/>
              </a:solidFill>
              <a:latin typeface="Arial"/>
              <a:ea typeface="Arial"/>
              <a:cs typeface="Arial"/>
              <a:sym typeface="Arial"/>
            </a:endParaRPr>
          </a:p>
          <a:p>
            <a:pPr indent="-285750" lvl="1" marL="742950" marR="0" rtl="0" algn="l">
              <a:lnSpc>
                <a:spcPct val="100000"/>
              </a:lnSpc>
              <a:spcBef>
                <a:spcPts val="1440"/>
              </a:spcBef>
              <a:spcAft>
                <a:spcPts val="0"/>
              </a:spcAft>
              <a:buClr>
                <a:schemeClr val="accent1"/>
              </a:buClr>
              <a:buSzPts val="2400"/>
              <a:buFont typeface="Noto Sans Symbols"/>
              <a:buChar char="🠶"/>
            </a:pPr>
            <a:r>
              <a:rPr b="0" i="0" lang="en-US" sz="2400" u="none" cap="none" strike="noStrike">
                <a:solidFill>
                  <a:srgbClr val="3F3F3F"/>
                </a:solidFill>
                <a:latin typeface="Century Gothic"/>
                <a:ea typeface="Century Gothic"/>
                <a:cs typeface="Century Gothic"/>
                <a:sym typeface="Century Gothic"/>
              </a:rPr>
              <a:t>Implementation limitations</a:t>
            </a:r>
            <a:endParaRPr b="0" i="0" sz="1400" u="none" cap="none" strike="noStrike">
              <a:solidFill>
                <a:srgbClr val="000000"/>
              </a:solidFill>
              <a:latin typeface="Arial"/>
              <a:ea typeface="Arial"/>
              <a:cs typeface="Arial"/>
              <a:sym typeface="Arial"/>
            </a:endParaRPr>
          </a:p>
          <a:p>
            <a:pPr indent="-285750" lvl="1" marL="742950" marR="0" rtl="0" algn="l">
              <a:lnSpc>
                <a:spcPct val="100000"/>
              </a:lnSpc>
              <a:spcBef>
                <a:spcPts val="1440"/>
              </a:spcBef>
              <a:spcAft>
                <a:spcPts val="0"/>
              </a:spcAft>
              <a:buClr>
                <a:schemeClr val="accent1"/>
              </a:buClr>
              <a:buSzPts val="2400"/>
              <a:buFont typeface="Noto Sans Symbols"/>
              <a:buChar char="🠶"/>
            </a:pPr>
            <a:r>
              <a:rPr b="0" i="0" lang="en-US" sz="2400" u="none" cap="none" strike="noStrike">
                <a:solidFill>
                  <a:srgbClr val="3F3F3F"/>
                </a:solidFill>
                <a:latin typeface="Century Gothic"/>
                <a:ea typeface="Century Gothic"/>
                <a:cs typeface="Century Gothic"/>
                <a:sym typeface="Century Gothic"/>
              </a:rPr>
              <a:t>Lack of standards</a:t>
            </a:r>
            <a:endParaRPr b="0" i="0" sz="2400" u="none" cap="none" strike="noStrike">
              <a:solidFill>
                <a:srgbClr val="3F3F3F"/>
              </a:solidFill>
              <a:latin typeface="Century Gothic"/>
              <a:ea typeface="Century Gothic"/>
              <a:cs typeface="Century Gothic"/>
              <a:sym typeface="Century Gothic"/>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pic>
        <p:nvPicPr>
          <p:cNvPr descr="D:\Users\Wesley\Desktop\2014May AACS3013\LectureNotes\Chapter 4\data model04.jpg" id="273" name="Google Shape;273;p14"/>
          <p:cNvPicPr preferRelativeResize="0"/>
          <p:nvPr/>
        </p:nvPicPr>
        <p:blipFill rotWithShape="1">
          <a:blip r:embed="rId3">
            <a:alphaModFix/>
          </a:blip>
          <a:srcRect b="0" l="0" r="0" t="0"/>
          <a:stretch/>
        </p:blipFill>
        <p:spPr>
          <a:xfrm>
            <a:off x="1524001" y="0"/>
            <a:ext cx="9111039" cy="5214950"/>
          </a:xfrm>
          <a:prstGeom prst="rect">
            <a:avLst/>
          </a:prstGeom>
          <a:solidFill>
            <a:schemeClr val="lt1"/>
          </a:solidFill>
          <a:ln>
            <a:noFill/>
          </a:ln>
        </p:spPr>
      </p:pic>
      <p:pic>
        <p:nvPicPr>
          <p:cNvPr descr="D:\Users\Wesley\Desktop\2014May AACS3013\LectureNotes\Chapter 2\edBO2.png" id="274" name="Google Shape;274;p14"/>
          <p:cNvPicPr preferRelativeResize="0"/>
          <p:nvPr/>
        </p:nvPicPr>
        <p:blipFill rotWithShape="1">
          <a:blip r:embed="rId4">
            <a:alphaModFix/>
          </a:blip>
          <a:srcRect b="0" l="0" r="0" t="0"/>
          <a:stretch/>
        </p:blipFill>
        <p:spPr>
          <a:xfrm>
            <a:off x="3809984" y="3926008"/>
            <a:ext cx="6822520" cy="2931992"/>
          </a:xfrm>
          <a:prstGeom prst="rect">
            <a:avLst/>
          </a:prstGeom>
          <a:noFill/>
          <a:ln>
            <a:noFill/>
          </a:ln>
        </p:spPr>
      </p:pic>
      <p:sp>
        <p:nvSpPr>
          <p:cNvPr id="275" name="Google Shape;275;p14"/>
          <p:cNvSpPr txBox="1"/>
          <p:nvPr>
            <p:ph type="title"/>
          </p:nvPr>
        </p:nvSpPr>
        <p:spPr>
          <a:xfrm>
            <a:off x="3167042" y="0"/>
            <a:ext cx="6572296" cy="582594"/>
          </a:xfrm>
          <a:prstGeom prst="rect">
            <a:avLst/>
          </a:prstGeom>
          <a:solidFill>
            <a:schemeClr val="lt1"/>
          </a:solidFill>
          <a:ln>
            <a:noFill/>
          </a:ln>
        </p:spPr>
        <p:txBody>
          <a:bodyPr anchorCtr="0" anchor="t" bIns="45700" lIns="91425" spcFirstLastPara="1" rIns="91425" wrap="square" tIns="45700">
            <a:normAutofit fontScale="90000"/>
          </a:bodyPr>
          <a:lstStyle/>
          <a:p>
            <a:pPr indent="0" lvl="0" marL="0" rtl="0" algn="l">
              <a:lnSpc>
                <a:spcPct val="100000"/>
              </a:lnSpc>
              <a:spcBef>
                <a:spcPts val="0"/>
              </a:spcBef>
              <a:spcAft>
                <a:spcPts val="0"/>
              </a:spcAft>
              <a:buClr>
                <a:srgbClr val="262626"/>
              </a:buClr>
              <a:buSzPct val="100000"/>
              <a:buFont typeface="Century Gothic"/>
              <a:buNone/>
            </a:pPr>
            <a:r>
              <a:rPr lang="en-US"/>
              <a:t>The Hierarchical Model</a:t>
            </a:r>
            <a:endParaRPr/>
          </a:p>
        </p:txBody>
      </p:sp>
      <p:sp>
        <p:nvSpPr>
          <p:cNvPr id="276" name="Google Shape;276;p14"/>
          <p:cNvSpPr txBox="1"/>
          <p:nvPr>
            <p:ph idx="12" type="sldNum"/>
          </p:nvPr>
        </p:nvSpPr>
        <p:spPr>
          <a:xfrm>
            <a:off x="531812" y="787782"/>
            <a:ext cx="779767"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2000"/>
              <a:buNone/>
            </a:pPr>
            <a:fld id="{00000000-1234-1234-1234-123412341234}" type="slidenum">
              <a:rPr lang="en-US"/>
              <a:t>‹#›</a:t>
            </a:fld>
            <a:endParaRPr/>
          </a:p>
        </p:txBody>
      </p:sp>
      <p:sp>
        <p:nvSpPr>
          <p:cNvPr id="277" name="Google Shape;277;p14"/>
          <p:cNvSpPr/>
          <p:nvPr/>
        </p:nvSpPr>
        <p:spPr>
          <a:xfrm>
            <a:off x="1056010" y="5214950"/>
            <a:ext cx="2753974" cy="1477328"/>
          </a:xfrm>
          <a:prstGeom prst="rect">
            <a:avLst/>
          </a:prstGeom>
          <a:solidFill>
            <a:srgbClr val="FFFF00"/>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entury Gothic"/>
                <a:ea typeface="Century Gothic"/>
                <a:cs typeface="Century Gothic"/>
                <a:sym typeface="Century Gothic"/>
              </a:rPr>
              <a:t>Preorder traversal or hierarchic sequence “Left-list” path takes 18 steps to find “Pork” and return its value.</a:t>
            </a:r>
            <a:endParaRPr b="0" i="0" sz="1800" u="none" cap="none" strike="noStrike">
              <a:solidFill>
                <a:schemeClr val="dk1"/>
              </a:solidFill>
              <a:latin typeface="Century Gothic"/>
              <a:ea typeface="Century Gothic"/>
              <a:cs typeface="Century Gothic"/>
              <a:sym typeface="Century Gothic"/>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4"/>
                                        </p:tgtEl>
                                        <p:attrNameLst>
                                          <p:attrName>style.visibility</p:attrName>
                                        </p:attrNameLst>
                                      </p:cBhvr>
                                      <p:to>
                                        <p:strVal val="visible"/>
                                      </p:to>
                                    </p:set>
                                    <p:animEffect filter="fade" transition="in">
                                      <p:cBhvr>
                                        <p:cTn dur="500"/>
                                        <p:tgtEl>
                                          <p:spTgt spid="27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15"/>
          <p:cNvSpPr txBox="1"/>
          <p:nvPr>
            <p:ph type="title"/>
          </p:nvPr>
        </p:nvSpPr>
        <p:spPr>
          <a:xfrm>
            <a:off x="2063552" y="624110"/>
            <a:ext cx="8911687" cy="716658"/>
          </a:xfrm>
          <a:prstGeom prst="rect">
            <a:avLst/>
          </a:prstGeom>
          <a:solidFill>
            <a:schemeClr val="lt1"/>
          </a:solid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rgbClr val="262626"/>
              </a:buClr>
              <a:buSzPts val="3600"/>
              <a:buFont typeface="Century Gothic"/>
              <a:buNone/>
            </a:pPr>
            <a:r>
              <a:rPr lang="en-US"/>
              <a:t>The Network Model</a:t>
            </a:r>
            <a:endParaRPr/>
          </a:p>
        </p:txBody>
      </p:sp>
      <p:sp>
        <p:nvSpPr>
          <p:cNvPr id="283" name="Google Shape;283;p15"/>
          <p:cNvSpPr txBox="1"/>
          <p:nvPr>
            <p:ph idx="1" type="body"/>
          </p:nvPr>
        </p:nvSpPr>
        <p:spPr>
          <a:xfrm>
            <a:off x="1738282" y="1628800"/>
            <a:ext cx="9902334" cy="4896544"/>
          </a:xfrm>
          <a:prstGeom prst="rect">
            <a:avLst/>
          </a:prstGeom>
          <a:noFill/>
          <a:ln>
            <a:noFill/>
          </a:ln>
        </p:spPr>
        <p:txBody>
          <a:bodyPr anchorCtr="0" anchor="t" bIns="45700" lIns="91425" spcFirstLastPara="1" rIns="91425" wrap="square" tIns="45700">
            <a:normAutofit/>
          </a:bodyPr>
          <a:lstStyle/>
          <a:p>
            <a:pPr indent="-342900" lvl="0" marL="342900" rtl="0" algn="just">
              <a:lnSpc>
                <a:spcPct val="100000"/>
              </a:lnSpc>
              <a:spcBef>
                <a:spcPts val="0"/>
              </a:spcBef>
              <a:spcAft>
                <a:spcPts val="0"/>
              </a:spcAft>
              <a:buSzPts val="2400"/>
              <a:buChar char="?"/>
            </a:pPr>
            <a:r>
              <a:rPr lang="en-US" sz="2400"/>
              <a:t>Network model was created to</a:t>
            </a:r>
            <a:endParaRPr/>
          </a:p>
          <a:p>
            <a:pPr indent="-285750" lvl="1" marL="742950" rtl="0" algn="just">
              <a:lnSpc>
                <a:spcPct val="100000"/>
              </a:lnSpc>
              <a:spcBef>
                <a:spcPts val="720"/>
              </a:spcBef>
              <a:spcAft>
                <a:spcPts val="0"/>
              </a:spcAft>
              <a:buSzPts val="2400"/>
              <a:buChar char="?"/>
            </a:pPr>
            <a:r>
              <a:rPr lang="en-US" sz="2400"/>
              <a:t>Represent complex data relationships more effectively.</a:t>
            </a:r>
            <a:endParaRPr/>
          </a:p>
          <a:p>
            <a:pPr indent="-285750" lvl="1" marL="742950" rtl="0" algn="just">
              <a:lnSpc>
                <a:spcPct val="100000"/>
              </a:lnSpc>
              <a:spcBef>
                <a:spcPts val="720"/>
              </a:spcBef>
              <a:spcAft>
                <a:spcPts val="0"/>
              </a:spcAft>
              <a:buSzPts val="2400"/>
              <a:buChar char="?"/>
            </a:pPr>
            <a:r>
              <a:rPr lang="en-US" sz="2400"/>
              <a:t>Improve database performance.</a:t>
            </a:r>
            <a:endParaRPr/>
          </a:p>
          <a:p>
            <a:pPr indent="-285750" lvl="1" marL="742950" rtl="0" algn="just">
              <a:lnSpc>
                <a:spcPct val="100000"/>
              </a:lnSpc>
              <a:spcBef>
                <a:spcPts val="720"/>
              </a:spcBef>
              <a:spcAft>
                <a:spcPts val="0"/>
              </a:spcAft>
              <a:buSzPts val="2400"/>
              <a:buChar char="?"/>
            </a:pPr>
            <a:r>
              <a:rPr lang="en-US" sz="2400"/>
              <a:t>Impose a database standard.</a:t>
            </a:r>
            <a:endParaRPr/>
          </a:p>
          <a:p>
            <a:pPr indent="-133350" lvl="1" marL="742950" rtl="0" algn="just">
              <a:lnSpc>
                <a:spcPct val="100000"/>
              </a:lnSpc>
              <a:spcBef>
                <a:spcPts val="720"/>
              </a:spcBef>
              <a:spcAft>
                <a:spcPts val="0"/>
              </a:spcAft>
              <a:buSzPts val="2400"/>
              <a:buNone/>
            </a:pPr>
            <a:r>
              <a:t/>
            </a:r>
            <a:endParaRPr sz="2400"/>
          </a:p>
          <a:p>
            <a:pPr indent="-342900" lvl="0" marL="342900" rtl="0" algn="just">
              <a:lnSpc>
                <a:spcPct val="100000"/>
              </a:lnSpc>
              <a:spcBef>
                <a:spcPts val="660"/>
              </a:spcBef>
              <a:spcAft>
                <a:spcPts val="0"/>
              </a:spcAft>
              <a:buSzPts val="2200"/>
              <a:buChar char="?"/>
            </a:pPr>
            <a:r>
              <a:rPr lang="en-US" sz="2200"/>
              <a:t>Unlike the hierarchical model, the network model allows a record to have more than one parent. </a:t>
            </a:r>
            <a:endParaRPr/>
          </a:p>
          <a:p>
            <a:pPr indent="-342900" lvl="0" marL="342900" rtl="0" algn="just">
              <a:lnSpc>
                <a:spcPct val="100000"/>
              </a:lnSpc>
              <a:spcBef>
                <a:spcPts val="660"/>
              </a:spcBef>
              <a:spcAft>
                <a:spcPts val="0"/>
              </a:spcAft>
              <a:buSzPts val="2200"/>
              <a:buChar char="?"/>
            </a:pPr>
            <a:r>
              <a:rPr lang="en-US" sz="2200"/>
              <a:t>While the network database model is generally not used today, the definitions of standard database concepts that emerged with the network model are still used by modern data models. E.g., schema, subschema, DML, and DDL.</a:t>
            </a:r>
            <a:endParaRPr/>
          </a:p>
        </p:txBody>
      </p:sp>
      <p:sp>
        <p:nvSpPr>
          <p:cNvPr id="284" name="Google Shape;284;p15"/>
          <p:cNvSpPr txBox="1"/>
          <p:nvPr>
            <p:ph idx="12" type="sldNum"/>
          </p:nvPr>
        </p:nvSpPr>
        <p:spPr>
          <a:xfrm>
            <a:off x="531812" y="787782"/>
            <a:ext cx="779767"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2000"/>
              <a:buNone/>
            </a:pPr>
            <a:fld id="{00000000-1234-1234-1234-123412341234}" type="slidenum">
              <a:rPr lang="en-US"/>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pic>
        <p:nvPicPr>
          <p:cNvPr descr="D:\Users\Wesley\Desktop\2014May AACS3013\LectureNotes\Chapter 4\data model05.jpg" id="289" name="Google Shape;289;p16"/>
          <p:cNvPicPr preferRelativeResize="0"/>
          <p:nvPr/>
        </p:nvPicPr>
        <p:blipFill rotWithShape="1">
          <a:blip r:embed="rId3">
            <a:alphaModFix/>
          </a:blip>
          <a:srcRect b="0" l="0" r="0" t="0"/>
          <a:stretch/>
        </p:blipFill>
        <p:spPr>
          <a:xfrm>
            <a:off x="1651900" y="620688"/>
            <a:ext cx="10567034" cy="5949280"/>
          </a:xfrm>
          <a:prstGeom prst="rect">
            <a:avLst/>
          </a:prstGeom>
          <a:noFill/>
          <a:ln>
            <a:noFill/>
          </a:ln>
        </p:spPr>
      </p:pic>
      <p:sp>
        <p:nvSpPr>
          <p:cNvPr id="290" name="Google Shape;290;p16"/>
          <p:cNvSpPr txBox="1"/>
          <p:nvPr>
            <p:ph type="title"/>
          </p:nvPr>
        </p:nvSpPr>
        <p:spPr>
          <a:xfrm>
            <a:off x="4007768" y="737345"/>
            <a:ext cx="5286412" cy="582594"/>
          </a:xfrm>
          <a:prstGeom prst="rect">
            <a:avLst/>
          </a:prstGeom>
          <a:solidFill>
            <a:schemeClr val="lt1"/>
          </a:solidFill>
          <a:ln>
            <a:noFill/>
          </a:ln>
        </p:spPr>
        <p:txBody>
          <a:bodyPr anchorCtr="0" anchor="t" bIns="45700" lIns="91425" spcFirstLastPara="1" rIns="91425" wrap="square" tIns="45700">
            <a:normAutofit fontScale="90000"/>
          </a:bodyPr>
          <a:lstStyle/>
          <a:p>
            <a:pPr indent="0" lvl="0" marL="0" rtl="0" algn="l">
              <a:lnSpc>
                <a:spcPct val="100000"/>
              </a:lnSpc>
              <a:spcBef>
                <a:spcPts val="0"/>
              </a:spcBef>
              <a:spcAft>
                <a:spcPts val="0"/>
              </a:spcAft>
              <a:buClr>
                <a:srgbClr val="262626"/>
              </a:buClr>
              <a:buSzPct val="100000"/>
              <a:buFont typeface="Century Gothic"/>
              <a:buNone/>
            </a:pPr>
            <a:r>
              <a:rPr lang="en-US"/>
              <a:t>The Network Model</a:t>
            </a:r>
            <a:endParaRPr/>
          </a:p>
        </p:txBody>
      </p:sp>
      <p:sp>
        <p:nvSpPr>
          <p:cNvPr id="291" name="Google Shape;291;p16"/>
          <p:cNvSpPr txBox="1"/>
          <p:nvPr>
            <p:ph idx="12" type="sldNum"/>
          </p:nvPr>
        </p:nvSpPr>
        <p:spPr>
          <a:xfrm>
            <a:off x="531812" y="787782"/>
            <a:ext cx="779767"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2000"/>
              <a:buNone/>
            </a:pPr>
            <a:fld id="{00000000-1234-1234-1234-123412341234}" type="slidenum">
              <a:rPr lang="en-US"/>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g2019b4ddaf7_0_6"/>
          <p:cNvSpPr txBox="1"/>
          <p:nvPr>
            <p:ph type="title"/>
          </p:nvPr>
        </p:nvSpPr>
        <p:spPr>
          <a:xfrm>
            <a:off x="2592925" y="624110"/>
            <a:ext cx="8911800" cy="12810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1800"/>
              <a:buNone/>
            </a:pPr>
            <a:r>
              <a:rPr lang="en-US"/>
              <a:t>A Network Data Model</a:t>
            </a:r>
            <a:endParaRPr/>
          </a:p>
        </p:txBody>
      </p:sp>
      <p:sp>
        <p:nvSpPr>
          <p:cNvPr id="298" name="Google Shape;298;g2019b4ddaf7_0_6"/>
          <p:cNvSpPr txBox="1"/>
          <p:nvPr>
            <p:ph idx="12" type="sldNum"/>
          </p:nvPr>
        </p:nvSpPr>
        <p:spPr>
          <a:xfrm>
            <a:off x="531812" y="787782"/>
            <a:ext cx="7797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2000"/>
              <a:buFont typeface="Arial"/>
              <a:buNone/>
            </a:pPr>
            <a:fld id="{00000000-1234-1234-1234-123412341234}" type="slidenum">
              <a:rPr lang="en-US"/>
              <a:t>‹#›</a:t>
            </a:fld>
            <a:endParaRPr/>
          </a:p>
        </p:txBody>
      </p:sp>
      <p:pic>
        <p:nvPicPr>
          <p:cNvPr id="299" name="Google Shape;299;g2019b4ddaf7_0_6"/>
          <p:cNvPicPr preferRelativeResize="0"/>
          <p:nvPr/>
        </p:nvPicPr>
        <p:blipFill rotWithShape="1">
          <a:blip r:embed="rId3">
            <a:alphaModFix/>
          </a:blip>
          <a:srcRect b="0" l="0" r="0" t="0"/>
          <a:stretch/>
        </p:blipFill>
        <p:spPr>
          <a:xfrm>
            <a:off x="3716201" y="1578866"/>
            <a:ext cx="6665251" cy="37002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17"/>
          <p:cNvSpPr txBox="1"/>
          <p:nvPr>
            <p:ph type="title"/>
          </p:nvPr>
        </p:nvSpPr>
        <p:spPr>
          <a:xfrm>
            <a:off x="2584913" y="624110"/>
            <a:ext cx="8911687" cy="128089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rgbClr val="262626"/>
              </a:buClr>
              <a:buSzPts val="3600"/>
              <a:buFont typeface="Century Gothic"/>
              <a:buNone/>
            </a:pPr>
            <a:r>
              <a:rPr lang="en-US"/>
              <a:t>The Network Data Model</a:t>
            </a:r>
            <a:endParaRPr/>
          </a:p>
        </p:txBody>
      </p:sp>
      <p:sp>
        <p:nvSpPr>
          <p:cNvPr id="305" name="Google Shape;305;p17"/>
          <p:cNvSpPr txBox="1"/>
          <p:nvPr>
            <p:ph idx="1" type="body"/>
          </p:nvPr>
        </p:nvSpPr>
        <p:spPr>
          <a:xfrm>
            <a:off x="1919536" y="1628800"/>
            <a:ext cx="5750369" cy="4916760"/>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SzPts val="2400"/>
              <a:buChar char="?"/>
            </a:pPr>
            <a:r>
              <a:rPr b="1" lang="en-US" sz="2400"/>
              <a:t>Advantages</a:t>
            </a:r>
            <a:endParaRPr/>
          </a:p>
          <a:p>
            <a:pPr indent="-285750" lvl="1" marL="742950" rtl="0" algn="l">
              <a:lnSpc>
                <a:spcPct val="100000"/>
              </a:lnSpc>
              <a:spcBef>
                <a:spcPts val="1200"/>
              </a:spcBef>
              <a:spcAft>
                <a:spcPts val="0"/>
              </a:spcAft>
              <a:buSzPts val="2400"/>
              <a:buChar char="?"/>
            </a:pPr>
            <a:r>
              <a:rPr lang="en-US" sz="2400"/>
              <a:t>Conceptual simplicity</a:t>
            </a:r>
            <a:endParaRPr/>
          </a:p>
          <a:p>
            <a:pPr indent="-285750" lvl="1" marL="742950" rtl="0" algn="l">
              <a:lnSpc>
                <a:spcPct val="100000"/>
              </a:lnSpc>
              <a:spcBef>
                <a:spcPts val="1200"/>
              </a:spcBef>
              <a:spcAft>
                <a:spcPts val="0"/>
              </a:spcAft>
              <a:buSzPts val="2400"/>
              <a:buChar char="?"/>
            </a:pPr>
            <a:r>
              <a:rPr lang="en-US" sz="2400"/>
              <a:t>Handles more relationship types</a:t>
            </a:r>
            <a:endParaRPr/>
          </a:p>
          <a:p>
            <a:pPr indent="-285750" lvl="1" marL="742950" rtl="0" algn="l">
              <a:lnSpc>
                <a:spcPct val="100000"/>
              </a:lnSpc>
              <a:spcBef>
                <a:spcPts val="1200"/>
              </a:spcBef>
              <a:spcAft>
                <a:spcPts val="0"/>
              </a:spcAft>
              <a:buSzPts val="2400"/>
              <a:buChar char="?"/>
            </a:pPr>
            <a:r>
              <a:rPr lang="en-US" sz="2400"/>
              <a:t>Data access flexibility</a:t>
            </a:r>
            <a:endParaRPr/>
          </a:p>
          <a:p>
            <a:pPr indent="-285750" lvl="1" marL="742950" rtl="0" algn="l">
              <a:lnSpc>
                <a:spcPct val="100000"/>
              </a:lnSpc>
              <a:spcBef>
                <a:spcPts val="1200"/>
              </a:spcBef>
              <a:spcAft>
                <a:spcPts val="0"/>
              </a:spcAft>
              <a:buSzPts val="2400"/>
              <a:buChar char="?"/>
            </a:pPr>
            <a:r>
              <a:rPr lang="en-US" sz="2400"/>
              <a:t>Promotes database integrity</a:t>
            </a:r>
            <a:endParaRPr/>
          </a:p>
          <a:p>
            <a:pPr indent="-285750" lvl="1" marL="742950" rtl="0" algn="l">
              <a:lnSpc>
                <a:spcPct val="100000"/>
              </a:lnSpc>
              <a:spcBef>
                <a:spcPts val="1200"/>
              </a:spcBef>
              <a:spcAft>
                <a:spcPts val="0"/>
              </a:spcAft>
              <a:buSzPts val="2400"/>
              <a:buChar char="?"/>
            </a:pPr>
            <a:r>
              <a:rPr lang="en-US" sz="2400"/>
              <a:t>Data independence</a:t>
            </a:r>
            <a:endParaRPr/>
          </a:p>
          <a:p>
            <a:pPr indent="-285750" lvl="1" marL="742950" rtl="0" algn="l">
              <a:lnSpc>
                <a:spcPct val="100000"/>
              </a:lnSpc>
              <a:spcBef>
                <a:spcPts val="1200"/>
              </a:spcBef>
              <a:spcAft>
                <a:spcPts val="0"/>
              </a:spcAft>
              <a:buSzPts val="2400"/>
              <a:buChar char="?"/>
            </a:pPr>
            <a:r>
              <a:rPr lang="en-US" sz="2400"/>
              <a:t>Conformance to standards</a:t>
            </a:r>
            <a:endParaRPr/>
          </a:p>
        </p:txBody>
      </p:sp>
      <p:sp>
        <p:nvSpPr>
          <p:cNvPr id="306" name="Google Shape;306;p17"/>
          <p:cNvSpPr txBox="1"/>
          <p:nvPr>
            <p:ph idx="12" type="sldNum"/>
          </p:nvPr>
        </p:nvSpPr>
        <p:spPr>
          <a:xfrm>
            <a:off x="531812" y="787782"/>
            <a:ext cx="779767"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2000"/>
              <a:buNone/>
            </a:pPr>
            <a:fld id="{00000000-1234-1234-1234-123412341234}" type="slidenum">
              <a:rPr lang="en-US"/>
              <a:t>‹#›</a:t>
            </a:fld>
            <a:endParaRPr/>
          </a:p>
        </p:txBody>
      </p:sp>
      <p:sp>
        <p:nvSpPr>
          <p:cNvPr id="307" name="Google Shape;307;p17"/>
          <p:cNvSpPr txBox="1"/>
          <p:nvPr/>
        </p:nvSpPr>
        <p:spPr>
          <a:xfrm>
            <a:off x="7824192" y="1657222"/>
            <a:ext cx="4002947" cy="2303512"/>
          </a:xfrm>
          <a:prstGeom prst="rect">
            <a:avLst/>
          </a:prstGeom>
          <a:noFill/>
          <a:ln>
            <a:noFill/>
          </a:ln>
        </p:spPr>
        <p:txBody>
          <a:bodyPr anchorCtr="0" anchor="t" bIns="45700" lIns="91425" spcFirstLastPara="1" rIns="91425" wrap="square" tIns="45700">
            <a:normAutofit/>
          </a:bodyPr>
          <a:lstStyle/>
          <a:p>
            <a:pPr indent="-342900" lvl="0" marL="342900" marR="0" rtl="0" algn="l">
              <a:lnSpc>
                <a:spcPct val="100000"/>
              </a:lnSpc>
              <a:spcBef>
                <a:spcPts val="0"/>
              </a:spcBef>
              <a:spcAft>
                <a:spcPts val="0"/>
              </a:spcAft>
              <a:buClr>
                <a:schemeClr val="accent1"/>
              </a:buClr>
              <a:buSzPts val="2400"/>
              <a:buFont typeface="Noto Sans Symbols"/>
              <a:buChar char="🠶"/>
            </a:pPr>
            <a:r>
              <a:rPr b="1" i="0" lang="en-US" sz="2400" u="none" cap="none" strike="noStrike">
                <a:solidFill>
                  <a:srgbClr val="3F3F3F"/>
                </a:solidFill>
                <a:latin typeface="Century Gothic"/>
                <a:ea typeface="Century Gothic"/>
                <a:cs typeface="Century Gothic"/>
                <a:sym typeface="Century Gothic"/>
              </a:rPr>
              <a:t>Disadvantages</a:t>
            </a:r>
            <a:endParaRPr b="0" i="0" sz="1400" u="none" cap="none" strike="noStrike">
              <a:solidFill>
                <a:srgbClr val="000000"/>
              </a:solidFill>
              <a:latin typeface="Arial"/>
              <a:ea typeface="Arial"/>
              <a:cs typeface="Arial"/>
              <a:sym typeface="Arial"/>
            </a:endParaRPr>
          </a:p>
          <a:p>
            <a:pPr indent="-285750" lvl="1" marL="742950" marR="0" rtl="0" algn="l">
              <a:lnSpc>
                <a:spcPct val="100000"/>
              </a:lnSpc>
              <a:spcBef>
                <a:spcPts val="1920"/>
              </a:spcBef>
              <a:spcAft>
                <a:spcPts val="0"/>
              </a:spcAft>
              <a:buClr>
                <a:schemeClr val="accent1"/>
              </a:buClr>
              <a:buSzPts val="2400"/>
              <a:buFont typeface="Noto Sans Symbols"/>
              <a:buChar char="🠶"/>
            </a:pPr>
            <a:r>
              <a:rPr b="0" i="0" lang="en-US" sz="2400" u="none" cap="none" strike="noStrike">
                <a:solidFill>
                  <a:srgbClr val="3F3F3F"/>
                </a:solidFill>
                <a:latin typeface="Century Gothic"/>
                <a:ea typeface="Century Gothic"/>
                <a:cs typeface="Century Gothic"/>
                <a:sym typeface="Century Gothic"/>
              </a:rPr>
              <a:t>System complexity</a:t>
            </a:r>
            <a:endParaRPr b="0" i="0" sz="1400" u="none" cap="none" strike="noStrike">
              <a:solidFill>
                <a:srgbClr val="000000"/>
              </a:solidFill>
              <a:latin typeface="Arial"/>
              <a:ea typeface="Arial"/>
              <a:cs typeface="Arial"/>
              <a:sym typeface="Arial"/>
            </a:endParaRPr>
          </a:p>
          <a:p>
            <a:pPr indent="-285750" lvl="1" marL="742950" marR="0" rtl="0" algn="l">
              <a:lnSpc>
                <a:spcPct val="100000"/>
              </a:lnSpc>
              <a:spcBef>
                <a:spcPts val="1920"/>
              </a:spcBef>
              <a:spcAft>
                <a:spcPts val="0"/>
              </a:spcAft>
              <a:buClr>
                <a:schemeClr val="accent1"/>
              </a:buClr>
              <a:buSzPts val="2400"/>
              <a:buFont typeface="Noto Sans Symbols"/>
              <a:buChar char="🠶"/>
            </a:pPr>
            <a:r>
              <a:rPr b="0" i="0" lang="en-US" sz="2400" u="none" cap="none" strike="noStrike">
                <a:solidFill>
                  <a:srgbClr val="3F3F3F"/>
                </a:solidFill>
                <a:latin typeface="Century Gothic"/>
                <a:ea typeface="Century Gothic"/>
                <a:cs typeface="Century Gothic"/>
                <a:sym typeface="Century Gothic"/>
              </a:rPr>
              <a:t>Lack of structural independence</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pic>
        <p:nvPicPr>
          <p:cNvPr descr="D:\Users\Wesley\Desktop\2014May AACS3013\LectureNotes\Chapter 4\data model07.jpg" id="312" name="Google Shape;312;p18"/>
          <p:cNvPicPr preferRelativeResize="0"/>
          <p:nvPr/>
        </p:nvPicPr>
        <p:blipFill rotWithShape="1">
          <a:blip r:embed="rId3">
            <a:alphaModFix/>
          </a:blip>
          <a:srcRect b="0" l="0" r="0" t="0"/>
          <a:stretch/>
        </p:blipFill>
        <p:spPr>
          <a:xfrm>
            <a:off x="1919536" y="0"/>
            <a:ext cx="9052550" cy="4857760"/>
          </a:xfrm>
          <a:prstGeom prst="rect">
            <a:avLst/>
          </a:prstGeom>
          <a:noFill/>
          <a:ln>
            <a:noFill/>
          </a:ln>
        </p:spPr>
      </p:pic>
      <p:pic>
        <p:nvPicPr>
          <p:cNvPr descr="D:\Users\Wesley\Desktop\2014May AACS3013\LectureNotes\Chapter 2\network-model.jpg" id="313" name="Google Shape;313;p18"/>
          <p:cNvPicPr preferRelativeResize="0"/>
          <p:nvPr/>
        </p:nvPicPr>
        <p:blipFill rotWithShape="1">
          <a:blip r:embed="rId4">
            <a:alphaModFix/>
          </a:blip>
          <a:srcRect b="0" l="0" r="0" t="0"/>
          <a:stretch/>
        </p:blipFill>
        <p:spPr>
          <a:xfrm>
            <a:off x="1919537" y="3902526"/>
            <a:ext cx="9142072" cy="2955476"/>
          </a:xfrm>
          <a:prstGeom prst="rect">
            <a:avLst/>
          </a:prstGeom>
          <a:noFill/>
          <a:ln>
            <a:noFill/>
          </a:ln>
        </p:spPr>
      </p:pic>
      <p:sp>
        <p:nvSpPr>
          <p:cNvPr id="314" name="Google Shape;314;p18"/>
          <p:cNvSpPr txBox="1"/>
          <p:nvPr>
            <p:ph type="title"/>
          </p:nvPr>
        </p:nvSpPr>
        <p:spPr>
          <a:xfrm>
            <a:off x="3738546" y="0"/>
            <a:ext cx="5286412" cy="582594"/>
          </a:xfrm>
          <a:prstGeom prst="rect">
            <a:avLst/>
          </a:prstGeom>
          <a:solidFill>
            <a:schemeClr val="lt1"/>
          </a:solidFill>
          <a:ln>
            <a:noFill/>
          </a:ln>
        </p:spPr>
        <p:txBody>
          <a:bodyPr anchorCtr="0" anchor="t" bIns="45700" lIns="91425" spcFirstLastPara="1" rIns="91425" wrap="square" tIns="45700">
            <a:normAutofit fontScale="90000"/>
          </a:bodyPr>
          <a:lstStyle/>
          <a:p>
            <a:pPr indent="0" lvl="0" marL="0" rtl="0" algn="l">
              <a:lnSpc>
                <a:spcPct val="100000"/>
              </a:lnSpc>
              <a:spcBef>
                <a:spcPts val="0"/>
              </a:spcBef>
              <a:spcAft>
                <a:spcPts val="0"/>
              </a:spcAft>
              <a:buClr>
                <a:srgbClr val="262626"/>
              </a:buClr>
              <a:buSzPct val="100000"/>
              <a:buFont typeface="Century Gothic"/>
              <a:buNone/>
            </a:pPr>
            <a:r>
              <a:rPr lang="en-US"/>
              <a:t>The Network Model</a:t>
            </a:r>
            <a:endParaRPr/>
          </a:p>
        </p:txBody>
      </p:sp>
      <p:sp>
        <p:nvSpPr>
          <p:cNvPr id="315" name="Google Shape;315;p18"/>
          <p:cNvSpPr txBox="1"/>
          <p:nvPr>
            <p:ph idx="12" type="sldNum"/>
          </p:nvPr>
        </p:nvSpPr>
        <p:spPr>
          <a:xfrm>
            <a:off x="531812" y="787782"/>
            <a:ext cx="779767"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2000"/>
              <a:buNone/>
            </a:pPr>
            <a:fld id="{00000000-1234-1234-1234-123412341234}" type="slidenum">
              <a:rPr lang="en-US"/>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2"/>
          <p:cNvSpPr txBox="1"/>
          <p:nvPr>
            <p:ph type="title"/>
          </p:nvPr>
        </p:nvSpPr>
        <p:spPr>
          <a:xfrm>
            <a:off x="2592925" y="624110"/>
            <a:ext cx="8911687" cy="128089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rgbClr val="262626"/>
              </a:buClr>
              <a:buSzPts val="3600"/>
              <a:buFont typeface="Century Gothic"/>
              <a:buNone/>
            </a:pPr>
            <a:r>
              <a:rPr lang="en-US"/>
              <a:t>In this chapter, you will learn:</a:t>
            </a:r>
            <a:endParaRPr/>
          </a:p>
        </p:txBody>
      </p:sp>
      <p:sp>
        <p:nvSpPr>
          <p:cNvPr id="189" name="Google Shape;189;p2"/>
          <p:cNvSpPr txBox="1"/>
          <p:nvPr>
            <p:ph idx="1" type="body"/>
          </p:nvPr>
        </p:nvSpPr>
        <p:spPr>
          <a:xfrm>
            <a:off x="2209800" y="1752600"/>
            <a:ext cx="9294812" cy="4196680"/>
          </a:xfrm>
          <a:prstGeom prst="rect">
            <a:avLst/>
          </a:prstGeom>
          <a:noFill/>
          <a:ln>
            <a:noFill/>
          </a:ln>
        </p:spPr>
        <p:txBody>
          <a:bodyPr anchorCtr="0" anchor="t" bIns="45700" lIns="91425" spcFirstLastPara="1" rIns="91425" wrap="square" tIns="45700">
            <a:normAutofit/>
          </a:bodyPr>
          <a:lstStyle/>
          <a:p>
            <a:pPr indent="-342900" lvl="0" marL="342900" rtl="0" algn="just">
              <a:lnSpc>
                <a:spcPct val="100000"/>
              </a:lnSpc>
              <a:spcBef>
                <a:spcPts val="0"/>
              </a:spcBef>
              <a:spcAft>
                <a:spcPts val="0"/>
              </a:spcAft>
              <a:buSzPts val="2800"/>
              <a:buChar char="?"/>
            </a:pPr>
            <a:r>
              <a:rPr lang="en-US" sz="2800"/>
              <a:t>Why data models are important</a:t>
            </a:r>
            <a:endParaRPr/>
          </a:p>
          <a:p>
            <a:pPr indent="-342900" lvl="0" marL="342900" rtl="0" algn="just">
              <a:lnSpc>
                <a:spcPct val="100000"/>
              </a:lnSpc>
              <a:spcBef>
                <a:spcPts val="840"/>
              </a:spcBef>
              <a:spcAft>
                <a:spcPts val="0"/>
              </a:spcAft>
              <a:buSzPts val="2800"/>
              <a:buChar char="?"/>
            </a:pPr>
            <a:r>
              <a:rPr lang="en-US" sz="2800"/>
              <a:t>About the basic data-modeling building blocks</a:t>
            </a:r>
            <a:endParaRPr/>
          </a:p>
          <a:p>
            <a:pPr indent="-342900" lvl="0" marL="342900" rtl="0" algn="just">
              <a:lnSpc>
                <a:spcPct val="100000"/>
              </a:lnSpc>
              <a:spcBef>
                <a:spcPts val="840"/>
              </a:spcBef>
              <a:spcAft>
                <a:spcPts val="0"/>
              </a:spcAft>
              <a:buSzPts val="2800"/>
              <a:buChar char="?"/>
            </a:pPr>
            <a:r>
              <a:rPr lang="en-US" sz="2800"/>
              <a:t>What business rules are and how they affect database design</a:t>
            </a:r>
            <a:endParaRPr/>
          </a:p>
          <a:p>
            <a:pPr indent="-342900" lvl="0" marL="342900" rtl="0" algn="just">
              <a:lnSpc>
                <a:spcPct val="100000"/>
              </a:lnSpc>
              <a:spcBef>
                <a:spcPts val="840"/>
              </a:spcBef>
              <a:spcAft>
                <a:spcPts val="0"/>
              </a:spcAft>
              <a:buSzPts val="2800"/>
              <a:buChar char="?"/>
            </a:pPr>
            <a:r>
              <a:rPr lang="en-US" sz="2800"/>
              <a:t>How the major data models evolved, and their advantages and disadvantages</a:t>
            </a:r>
            <a:endParaRPr/>
          </a:p>
          <a:p>
            <a:pPr indent="-342900" lvl="0" marL="342900" rtl="0" algn="just">
              <a:lnSpc>
                <a:spcPct val="100000"/>
              </a:lnSpc>
              <a:spcBef>
                <a:spcPts val="840"/>
              </a:spcBef>
              <a:spcAft>
                <a:spcPts val="0"/>
              </a:spcAft>
              <a:buSzPts val="2800"/>
              <a:buChar char="?"/>
            </a:pPr>
            <a:r>
              <a:rPr lang="en-US" sz="2800"/>
              <a:t>How data models can be classified by level of abstraction</a:t>
            </a:r>
            <a:endParaRPr/>
          </a:p>
        </p:txBody>
      </p:sp>
      <p:sp>
        <p:nvSpPr>
          <p:cNvPr id="190" name="Google Shape;190;p2"/>
          <p:cNvSpPr txBox="1"/>
          <p:nvPr>
            <p:ph idx="12" type="sldNum"/>
          </p:nvPr>
        </p:nvSpPr>
        <p:spPr>
          <a:xfrm>
            <a:off x="531812" y="787782"/>
            <a:ext cx="779767"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2000"/>
              <a:buNone/>
            </a:pPr>
            <a:fld id="{00000000-1234-1234-1234-123412341234}" type="slidenum">
              <a:rPr lang="en-US"/>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19"/>
          <p:cNvSpPr txBox="1"/>
          <p:nvPr>
            <p:ph type="title"/>
          </p:nvPr>
        </p:nvSpPr>
        <p:spPr>
          <a:xfrm>
            <a:off x="1936841" y="624110"/>
            <a:ext cx="8911687" cy="932682"/>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rgbClr val="262626"/>
              </a:buClr>
              <a:buSzPts val="3600"/>
              <a:buFont typeface="Century Gothic"/>
              <a:buNone/>
            </a:pPr>
            <a:r>
              <a:rPr lang="en-US"/>
              <a:t>The Relational Model</a:t>
            </a:r>
            <a:endParaRPr/>
          </a:p>
        </p:txBody>
      </p:sp>
      <p:sp>
        <p:nvSpPr>
          <p:cNvPr id="321" name="Google Shape;321;p19"/>
          <p:cNvSpPr txBox="1"/>
          <p:nvPr>
            <p:ph idx="1" type="body"/>
          </p:nvPr>
        </p:nvSpPr>
        <p:spPr>
          <a:xfrm>
            <a:off x="1631504" y="1700808"/>
            <a:ext cx="10153128" cy="4548352"/>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SzPts val="2400"/>
              <a:buChar char="?"/>
            </a:pPr>
            <a:r>
              <a:rPr lang="en-US" sz="2400"/>
              <a:t>A </a:t>
            </a:r>
            <a:r>
              <a:rPr b="1" lang="en-US" sz="2400"/>
              <a:t>table</a:t>
            </a:r>
            <a:r>
              <a:rPr lang="en-US" sz="2400"/>
              <a:t> (sometimes called a </a:t>
            </a:r>
            <a:r>
              <a:rPr b="1" lang="en-US" sz="2400"/>
              <a:t>relation</a:t>
            </a:r>
            <a:r>
              <a:rPr lang="en-US" sz="2400"/>
              <a:t>) is a two-dimensional structure composed of intersecting rows and columns. Each row in a table is called a </a:t>
            </a:r>
            <a:r>
              <a:rPr b="1" lang="en-US" sz="2400"/>
              <a:t>record</a:t>
            </a:r>
            <a:r>
              <a:rPr lang="en-US" sz="2400"/>
              <a:t> (or </a:t>
            </a:r>
            <a:r>
              <a:rPr b="1" lang="en-US" sz="2400"/>
              <a:t>tuple</a:t>
            </a:r>
            <a:r>
              <a:rPr lang="en-US" sz="2400"/>
              <a:t>). Each </a:t>
            </a:r>
            <a:r>
              <a:rPr b="1" lang="en-US" sz="2400"/>
              <a:t>column</a:t>
            </a:r>
            <a:r>
              <a:rPr lang="en-US" sz="2400"/>
              <a:t> represents an </a:t>
            </a:r>
            <a:r>
              <a:rPr b="1" lang="en-US" sz="2400"/>
              <a:t>attribute</a:t>
            </a:r>
            <a:r>
              <a:rPr lang="en-US" sz="2400"/>
              <a:t>.</a:t>
            </a:r>
            <a:endParaRPr/>
          </a:p>
          <a:p>
            <a:pPr indent="-342900" lvl="0" marL="342900" rtl="0" algn="l">
              <a:lnSpc>
                <a:spcPct val="100000"/>
              </a:lnSpc>
              <a:spcBef>
                <a:spcPts val="1680"/>
              </a:spcBef>
              <a:spcAft>
                <a:spcPts val="0"/>
              </a:spcAft>
              <a:buSzPts val="2400"/>
              <a:buChar char="?"/>
            </a:pPr>
            <a:r>
              <a:rPr lang="en-US" sz="2400"/>
              <a:t>The relational data model is implemented through a very sophisticated </a:t>
            </a:r>
            <a:r>
              <a:rPr b="1" lang="en-US" sz="2400"/>
              <a:t>relational database management system </a:t>
            </a:r>
            <a:r>
              <a:rPr lang="en-US" sz="2400"/>
              <a:t>(</a:t>
            </a:r>
            <a:r>
              <a:rPr b="1" lang="en-US" sz="2400"/>
              <a:t>RDBMS</a:t>
            </a:r>
            <a:r>
              <a:rPr lang="en-US" sz="2400"/>
              <a:t>). The RDBMS performs the same basic functions provided by the hierarchical and network DBMS systems, in addition to other functions that make the relational data model easier to understand and implement.</a:t>
            </a:r>
            <a:endParaRPr/>
          </a:p>
        </p:txBody>
      </p:sp>
      <p:sp>
        <p:nvSpPr>
          <p:cNvPr id="322" name="Google Shape;322;p19"/>
          <p:cNvSpPr txBox="1"/>
          <p:nvPr>
            <p:ph idx="12" type="sldNum"/>
          </p:nvPr>
        </p:nvSpPr>
        <p:spPr>
          <a:xfrm>
            <a:off x="531812" y="787782"/>
            <a:ext cx="779767"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2000"/>
              <a:buNone/>
            </a:pPr>
            <a:fld id="{00000000-1234-1234-1234-123412341234}" type="slidenum">
              <a:rPr lang="en-US"/>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20"/>
          <p:cNvSpPr txBox="1"/>
          <p:nvPr>
            <p:ph type="title"/>
          </p:nvPr>
        </p:nvSpPr>
        <p:spPr>
          <a:xfrm>
            <a:off x="2209800" y="404664"/>
            <a:ext cx="7772400" cy="762000"/>
          </a:xfrm>
          <a:prstGeom prst="rect">
            <a:avLst/>
          </a:prstGeom>
          <a:noFill/>
          <a:ln>
            <a:noFill/>
          </a:ln>
        </p:spPr>
        <p:txBody>
          <a:bodyPr anchorCtr="0" anchor="t" bIns="45700" lIns="91425" spcFirstLastPara="1" rIns="91425" wrap="square" tIns="45700">
            <a:normAutofit/>
          </a:bodyPr>
          <a:lstStyle/>
          <a:p>
            <a:pPr indent="0" lvl="0" marL="0" rtl="0" algn="ctr">
              <a:lnSpc>
                <a:spcPct val="100000"/>
              </a:lnSpc>
              <a:spcBef>
                <a:spcPts val="0"/>
              </a:spcBef>
              <a:spcAft>
                <a:spcPts val="0"/>
              </a:spcAft>
              <a:buClr>
                <a:srgbClr val="262626"/>
              </a:buClr>
              <a:buSzPts val="3600"/>
              <a:buFont typeface="Century Gothic"/>
              <a:buNone/>
            </a:pPr>
            <a:r>
              <a:rPr lang="en-US"/>
              <a:t>A Relational Diagram</a:t>
            </a:r>
            <a:endParaRPr/>
          </a:p>
        </p:txBody>
      </p:sp>
      <p:sp>
        <p:nvSpPr>
          <p:cNvPr id="328" name="Google Shape;328;p20"/>
          <p:cNvSpPr txBox="1"/>
          <p:nvPr/>
        </p:nvSpPr>
        <p:spPr>
          <a:xfrm>
            <a:off x="8077200" y="6429397"/>
            <a:ext cx="2133600" cy="292079"/>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888888"/>
                </a:solidFill>
                <a:latin typeface="Century Gothic"/>
                <a:ea typeface="Century Gothic"/>
                <a:cs typeface="Century Gothic"/>
                <a:sym typeface="Century Gothic"/>
              </a:rPr>
              <a:t>‹#›</a:t>
            </a:fld>
            <a:endParaRPr b="0" i="0" sz="1200" u="none" cap="none" strike="noStrike">
              <a:solidFill>
                <a:srgbClr val="888888"/>
              </a:solidFill>
              <a:latin typeface="Century Gothic"/>
              <a:ea typeface="Century Gothic"/>
              <a:cs typeface="Century Gothic"/>
              <a:sym typeface="Century Gothic"/>
            </a:endParaRPr>
          </a:p>
        </p:txBody>
      </p:sp>
      <p:sp>
        <p:nvSpPr>
          <p:cNvPr id="329" name="Google Shape;329;p20"/>
          <p:cNvSpPr txBox="1"/>
          <p:nvPr/>
        </p:nvSpPr>
        <p:spPr>
          <a:xfrm>
            <a:off x="1309612" y="1268760"/>
            <a:ext cx="10186987" cy="1151384"/>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accent1"/>
              </a:buClr>
              <a:buSzPts val="2400"/>
              <a:buFont typeface="Noto Sans Symbols"/>
              <a:buChar char="🠶"/>
            </a:pPr>
            <a:r>
              <a:rPr b="0" i="0" lang="en-US" sz="2400" u="none" cap="none" strike="noStrike">
                <a:solidFill>
                  <a:srgbClr val="3F3F3F"/>
                </a:solidFill>
                <a:latin typeface="Century Gothic"/>
                <a:ea typeface="Century Gothic"/>
                <a:cs typeface="Century Gothic"/>
                <a:sym typeface="Century Gothic"/>
              </a:rPr>
              <a:t>A </a:t>
            </a:r>
            <a:r>
              <a:rPr b="1" i="0" lang="en-US" sz="2400" u="none" cap="none" strike="noStrike">
                <a:solidFill>
                  <a:srgbClr val="3F3F3F"/>
                </a:solidFill>
                <a:latin typeface="Century Gothic"/>
                <a:ea typeface="Century Gothic"/>
                <a:cs typeface="Century Gothic"/>
                <a:sym typeface="Century Gothic"/>
              </a:rPr>
              <a:t>relational diagram </a:t>
            </a:r>
            <a:r>
              <a:rPr b="0" i="0" lang="en-US" sz="2400" u="none" cap="none" strike="noStrike">
                <a:solidFill>
                  <a:srgbClr val="3F3F3F"/>
                </a:solidFill>
                <a:latin typeface="Century Gothic"/>
                <a:ea typeface="Century Gothic"/>
                <a:cs typeface="Century Gothic"/>
                <a:sym typeface="Century Gothic"/>
              </a:rPr>
              <a:t>is a representation of the relational database’s entities, the attributes within those entities, and the relationships between those entities.</a:t>
            </a:r>
            <a:endParaRPr b="0" i="0" sz="1400" u="none" cap="none" strike="noStrike">
              <a:solidFill>
                <a:srgbClr val="000000"/>
              </a:solidFill>
              <a:latin typeface="Arial"/>
              <a:ea typeface="Arial"/>
              <a:cs typeface="Arial"/>
              <a:sym typeface="Arial"/>
            </a:endParaRPr>
          </a:p>
        </p:txBody>
      </p:sp>
      <p:pic>
        <p:nvPicPr>
          <p:cNvPr id="330" name="Google Shape;330;p20"/>
          <p:cNvPicPr preferRelativeResize="0"/>
          <p:nvPr/>
        </p:nvPicPr>
        <p:blipFill rotWithShape="1">
          <a:blip r:embed="rId3">
            <a:alphaModFix/>
          </a:blip>
          <a:srcRect b="0" l="0" r="0" t="0"/>
          <a:stretch/>
        </p:blipFill>
        <p:spPr>
          <a:xfrm>
            <a:off x="2792250" y="2660773"/>
            <a:ext cx="6159174" cy="38841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21"/>
          <p:cNvSpPr txBox="1"/>
          <p:nvPr>
            <p:ph type="title"/>
          </p:nvPr>
        </p:nvSpPr>
        <p:spPr>
          <a:xfrm>
            <a:off x="2423592" y="273316"/>
            <a:ext cx="7772400" cy="762000"/>
          </a:xfrm>
          <a:prstGeom prst="rect">
            <a:avLst/>
          </a:prstGeom>
          <a:noFill/>
          <a:ln>
            <a:noFill/>
          </a:ln>
        </p:spPr>
        <p:txBody>
          <a:bodyPr anchorCtr="0" anchor="t" bIns="45700" lIns="91425" spcFirstLastPara="1" rIns="91425" wrap="square" tIns="45700">
            <a:normAutofit/>
          </a:bodyPr>
          <a:lstStyle/>
          <a:p>
            <a:pPr indent="0" lvl="0" marL="0" rtl="0" algn="ctr">
              <a:lnSpc>
                <a:spcPct val="100000"/>
              </a:lnSpc>
              <a:spcBef>
                <a:spcPts val="0"/>
              </a:spcBef>
              <a:spcAft>
                <a:spcPts val="0"/>
              </a:spcAft>
              <a:buClr>
                <a:srgbClr val="262626"/>
              </a:buClr>
              <a:buSzPts val="3600"/>
              <a:buFont typeface="Century Gothic"/>
              <a:buNone/>
            </a:pPr>
            <a:r>
              <a:rPr lang="en-US"/>
              <a:t>Linking Relational Tables</a:t>
            </a:r>
            <a:endParaRPr/>
          </a:p>
        </p:txBody>
      </p:sp>
      <p:sp>
        <p:nvSpPr>
          <p:cNvPr id="336" name="Google Shape;336;p21"/>
          <p:cNvSpPr txBox="1"/>
          <p:nvPr>
            <p:ph idx="11" type="ftr"/>
          </p:nvPr>
        </p:nvSpPr>
        <p:spPr>
          <a:xfrm>
            <a:off x="2738414" y="6357959"/>
            <a:ext cx="5786478"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Database Systems: Design, Implementation, &amp; Management, 6</a:t>
            </a:r>
            <a:r>
              <a:rPr baseline="30000" lang="en-US"/>
              <a:t>th</a:t>
            </a:r>
            <a:r>
              <a:rPr lang="en-US"/>
              <a:t> Edition, Rob &amp; Coronel</a:t>
            </a:r>
            <a:endParaRPr sz="1400">
              <a:solidFill>
                <a:schemeClr val="dk1"/>
              </a:solidFill>
            </a:endParaRPr>
          </a:p>
        </p:txBody>
      </p:sp>
      <p:sp>
        <p:nvSpPr>
          <p:cNvPr id="337" name="Google Shape;337;p21"/>
          <p:cNvSpPr txBox="1"/>
          <p:nvPr/>
        </p:nvSpPr>
        <p:spPr>
          <a:xfrm>
            <a:off x="8310578" y="6357959"/>
            <a:ext cx="2133600" cy="292079"/>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888888"/>
                </a:solidFill>
                <a:latin typeface="Century Gothic"/>
                <a:ea typeface="Century Gothic"/>
                <a:cs typeface="Century Gothic"/>
                <a:sym typeface="Century Gothic"/>
              </a:rPr>
              <a:t>‹#›</a:t>
            </a:fld>
            <a:endParaRPr b="0" i="0" sz="1200" u="none" cap="none" strike="noStrike">
              <a:solidFill>
                <a:srgbClr val="888888"/>
              </a:solidFill>
              <a:latin typeface="Century Gothic"/>
              <a:ea typeface="Century Gothic"/>
              <a:cs typeface="Century Gothic"/>
              <a:sym typeface="Century Gothic"/>
            </a:endParaRPr>
          </a:p>
        </p:txBody>
      </p:sp>
      <p:sp>
        <p:nvSpPr>
          <p:cNvPr id="338" name="Google Shape;338;p21"/>
          <p:cNvSpPr txBox="1"/>
          <p:nvPr>
            <p:ph idx="1" type="body"/>
          </p:nvPr>
        </p:nvSpPr>
        <p:spPr>
          <a:xfrm>
            <a:off x="914400" y="1981200"/>
            <a:ext cx="10363200" cy="1981200"/>
          </a:xfrm>
          <a:prstGeom prst="rect">
            <a:avLst/>
          </a:prstGeom>
          <a:noFill/>
          <a:ln>
            <a:noFill/>
          </a:ln>
        </p:spPr>
        <p:txBody>
          <a:bodyPr anchorCtr="0" anchor="t" bIns="45700" lIns="91425" spcFirstLastPara="1" rIns="91425" wrap="square" tIns="45700">
            <a:normAutofit/>
          </a:bodyPr>
          <a:lstStyle/>
          <a:p>
            <a:pPr indent="-228600" lvl="0" marL="342900" rtl="0" algn="l">
              <a:lnSpc>
                <a:spcPct val="100000"/>
              </a:lnSpc>
              <a:spcBef>
                <a:spcPts val="0"/>
              </a:spcBef>
              <a:spcAft>
                <a:spcPts val="0"/>
              </a:spcAft>
              <a:buSzPts val="1800"/>
              <a:buNone/>
            </a:pPr>
            <a:r>
              <a:t/>
            </a:r>
            <a:endParaRPr/>
          </a:p>
        </p:txBody>
      </p:sp>
      <p:pic>
        <p:nvPicPr>
          <p:cNvPr id="339" name="Google Shape;339;p21"/>
          <p:cNvPicPr preferRelativeResize="0"/>
          <p:nvPr/>
        </p:nvPicPr>
        <p:blipFill rotWithShape="1">
          <a:blip r:embed="rId3">
            <a:alphaModFix/>
          </a:blip>
          <a:srcRect b="0" l="0" r="6160" t="0"/>
          <a:stretch/>
        </p:blipFill>
        <p:spPr>
          <a:xfrm>
            <a:off x="-34123" y="1083624"/>
            <a:ext cx="12226123" cy="580176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22"/>
          <p:cNvSpPr txBox="1"/>
          <p:nvPr>
            <p:ph type="title"/>
          </p:nvPr>
        </p:nvSpPr>
        <p:spPr>
          <a:xfrm>
            <a:off x="2592925" y="624110"/>
            <a:ext cx="8911687" cy="128089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rgbClr val="262626"/>
              </a:buClr>
              <a:buSzPts val="3600"/>
              <a:buFont typeface="Century Gothic"/>
              <a:buNone/>
            </a:pPr>
            <a:r>
              <a:rPr lang="en-US"/>
              <a:t>Relational Table</a:t>
            </a:r>
            <a:endParaRPr/>
          </a:p>
        </p:txBody>
      </p:sp>
      <p:sp>
        <p:nvSpPr>
          <p:cNvPr id="345" name="Google Shape;345;p22"/>
          <p:cNvSpPr txBox="1"/>
          <p:nvPr>
            <p:ph idx="1" type="body"/>
          </p:nvPr>
        </p:nvSpPr>
        <p:spPr>
          <a:xfrm>
            <a:off x="1738282" y="1628800"/>
            <a:ext cx="9974342" cy="5040560"/>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SzPts val="2800"/>
              <a:buChar char="?"/>
            </a:pPr>
            <a:r>
              <a:rPr lang="en-US" sz="2800"/>
              <a:t>A relational table stores a collection of related entities. In this respect, the relational database table resembles a file, but there is a crucial difference between a table and a file: a table yields complete data and structural independence because it is a purely </a:t>
            </a:r>
            <a:r>
              <a:rPr b="1" lang="en-US" sz="2800"/>
              <a:t>logical</a:t>
            </a:r>
            <a:r>
              <a:rPr lang="en-US" sz="2800"/>
              <a:t> structure. How the data is </a:t>
            </a:r>
            <a:r>
              <a:rPr b="1" lang="en-US" sz="2800"/>
              <a:t>physically</a:t>
            </a:r>
            <a:r>
              <a:rPr lang="en-US" sz="2800"/>
              <a:t> stored in the database is of no concern to the user or the designer; the perception is what counts.</a:t>
            </a:r>
            <a:endParaRPr/>
          </a:p>
        </p:txBody>
      </p:sp>
      <p:sp>
        <p:nvSpPr>
          <p:cNvPr id="346" name="Google Shape;346;p22"/>
          <p:cNvSpPr txBox="1"/>
          <p:nvPr>
            <p:ph idx="12" type="sldNum"/>
          </p:nvPr>
        </p:nvSpPr>
        <p:spPr>
          <a:xfrm>
            <a:off x="531812" y="787782"/>
            <a:ext cx="779767"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2000"/>
              <a:buNone/>
            </a:pPr>
            <a:fld id="{00000000-1234-1234-1234-123412341234}" type="slidenum">
              <a:rPr lang="en-US"/>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pic>
        <p:nvPicPr>
          <p:cNvPr descr="C03NF01" id="351" name="Google Shape;351;p23"/>
          <p:cNvPicPr preferRelativeResize="0"/>
          <p:nvPr/>
        </p:nvPicPr>
        <p:blipFill rotWithShape="1">
          <a:blip r:embed="rId3">
            <a:alphaModFix/>
          </a:blip>
          <a:srcRect b="0" l="0" r="0" t="0"/>
          <a:stretch/>
        </p:blipFill>
        <p:spPr>
          <a:xfrm>
            <a:off x="1545183" y="1130091"/>
            <a:ext cx="6551081" cy="5727909"/>
          </a:xfrm>
          <a:prstGeom prst="rect">
            <a:avLst/>
          </a:prstGeom>
          <a:noFill/>
          <a:ln>
            <a:noFill/>
          </a:ln>
        </p:spPr>
      </p:pic>
      <p:sp>
        <p:nvSpPr>
          <p:cNvPr id="352" name="Google Shape;352;p23"/>
          <p:cNvSpPr txBox="1"/>
          <p:nvPr>
            <p:ph type="title"/>
          </p:nvPr>
        </p:nvSpPr>
        <p:spPr>
          <a:xfrm>
            <a:off x="1981200" y="274638"/>
            <a:ext cx="8229600" cy="654032"/>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rgbClr val="262626"/>
              </a:buClr>
              <a:buSzPts val="3600"/>
              <a:buFont typeface="Century Gothic"/>
              <a:buNone/>
            </a:pPr>
            <a:r>
              <a:rPr b="1" lang="en-US"/>
              <a:t>The Relational Model</a:t>
            </a:r>
            <a:endParaRPr/>
          </a:p>
        </p:txBody>
      </p:sp>
      <p:sp>
        <p:nvSpPr>
          <p:cNvPr id="353" name="Google Shape;353;p23"/>
          <p:cNvSpPr txBox="1"/>
          <p:nvPr>
            <p:ph idx="1" type="body"/>
          </p:nvPr>
        </p:nvSpPr>
        <p:spPr>
          <a:xfrm>
            <a:off x="8048596" y="970344"/>
            <a:ext cx="4143404" cy="2730957"/>
          </a:xfrm>
          <a:prstGeom prst="rect">
            <a:avLst/>
          </a:prstGeom>
          <a:noFill/>
          <a:ln>
            <a:noFill/>
          </a:ln>
        </p:spPr>
        <p:txBody>
          <a:bodyPr anchorCtr="0" anchor="t" bIns="45700" lIns="91425" spcFirstLastPara="1" rIns="91425" wrap="square" tIns="45700">
            <a:normAutofit lnSpcReduction="10000"/>
          </a:bodyPr>
          <a:lstStyle/>
          <a:p>
            <a:pPr indent="-342900" lvl="0" marL="342900" rtl="0" algn="l">
              <a:lnSpc>
                <a:spcPct val="100000"/>
              </a:lnSpc>
              <a:spcBef>
                <a:spcPts val="0"/>
              </a:spcBef>
              <a:spcAft>
                <a:spcPts val="0"/>
              </a:spcAft>
              <a:buSzPts val="2400"/>
              <a:buChar char="?"/>
            </a:pPr>
            <a:r>
              <a:rPr lang="en-US" sz="2400"/>
              <a:t>Data and relationships are represented by a collection of </a:t>
            </a:r>
            <a:r>
              <a:rPr b="1" lang="en-US" sz="2400"/>
              <a:t>tables</a:t>
            </a:r>
            <a:r>
              <a:rPr lang="en-US" sz="2400"/>
              <a:t>.</a:t>
            </a:r>
            <a:endParaRPr/>
          </a:p>
          <a:p>
            <a:pPr indent="-342900" lvl="0" marL="342900" rtl="0" algn="l">
              <a:lnSpc>
                <a:spcPct val="100000"/>
              </a:lnSpc>
              <a:spcBef>
                <a:spcPts val="1000"/>
              </a:spcBef>
              <a:spcAft>
                <a:spcPts val="0"/>
              </a:spcAft>
              <a:buSzPts val="2400"/>
              <a:buChar char="?"/>
            </a:pPr>
            <a:r>
              <a:rPr lang="en-US" sz="2400"/>
              <a:t>Each </a:t>
            </a:r>
            <a:r>
              <a:rPr b="1" lang="en-US" sz="2400"/>
              <a:t>table</a:t>
            </a:r>
            <a:r>
              <a:rPr lang="en-US" sz="2400"/>
              <a:t> has a number of columns with unique names, e.g. </a:t>
            </a:r>
            <a:r>
              <a:rPr i="1" lang="en-US" sz="2400"/>
              <a:t>customer, account</a:t>
            </a:r>
            <a:r>
              <a:rPr lang="en-US" sz="2400"/>
              <a:t>.</a:t>
            </a:r>
            <a:endParaRPr/>
          </a:p>
        </p:txBody>
      </p:sp>
      <p:sp>
        <p:nvSpPr>
          <p:cNvPr id="354" name="Google Shape;354;p23"/>
          <p:cNvSpPr txBox="1"/>
          <p:nvPr>
            <p:ph idx="12" type="sldNum"/>
          </p:nvPr>
        </p:nvSpPr>
        <p:spPr>
          <a:xfrm>
            <a:off x="531812" y="787782"/>
            <a:ext cx="779767"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2000"/>
              <a:buNone/>
            </a:pPr>
            <a:fld id="{00000000-1234-1234-1234-123412341234}" type="slidenum">
              <a:rPr lang="en-US"/>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p24"/>
          <p:cNvSpPr txBox="1"/>
          <p:nvPr>
            <p:ph type="title"/>
          </p:nvPr>
        </p:nvSpPr>
        <p:spPr>
          <a:xfrm>
            <a:off x="2592925" y="624110"/>
            <a:ext cx="8911687" cy="128089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rgbClr val="262626"/>
              </a:buClr>
              <a:buSzPts val="3600"/>
              <a:buFont typeface="Century Gothic"/>
              <a:buNone/>
            </a:pPr>
            <a:r>
              <a:rPr lang="en-US"/>
              <a:t>The Relational Model</a:t>
            </a:r>
            <a:endParaRPr/>
          </a:p>
        </p:txBody>
      </p:sp>
      <p:sp>
        <p:nvSpPr>
          <p:cNvPr id="360" name="Google Shape;360;p24"/>
          <p:cNvSpPr txBox="1"/>
          <p:nvPr>
            <p:ph idx="1" type="body"/>
          </p:nvPr>
        </p:nvSpPr>
        <p:spPr>
          <a:xfrm>
            <a:off x="1487488" y="1772816"/>
            <a:ext cx="10585176" cy="4323184"/>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SzPts val="2400"/>
              <a:buChar char="?"/>
            </a:pPr>
            <a:r>
              <a:rPr b="1" lang="en-US" sz="2400"/>
              <a:t>Advantages</a:t>
            </a:r>
            <a:endParaRPr/>
          </a:p>
          <a:p>
            <a:pPr indent="-285750" lvl="1" marL="742950" rtl="0" algn="l">
              <a:lnSpc>
                <a:spcPct val="100000"/>
              </a:lnSpc>
              <a:spcBef>
                <a:spcPts val="1440"/>
              </a:spcBef>
              <a:spcAft>
                <a:spcPts val="0"/>
              </a:spcAft>
              <a:buSzPts val="2400"/>
              <a:buChar char="?"/>
            </a:pPr>
            <a:r>
              <a:rPr lang="en-US" sz="2400"/>
              <a:t>Structural independence</a:t>
            </a:r>
            <a:endParaRPr/>
          </a:p>
          <a:p>
            <a:pPr indent="-285750" lvl="1" marL="742950" rtl="0" algn="l">
              <a:lnSpc>
                <a:spcPct val="100000"/>
              </a:lnSpc>
              <a:spcBef>
                <a:spcPts val="1440"/>
              </a:spcBef>
              <a:spcAft>
                <a:spcPts val="0"/>
              </a:spcAft>
              <a:buSzPts val="2400"/>
              <a:buChar char="?"/>
            </a:pPr>
            <a:r>
              <a:rPr lang="en-US" sz="2400"/>
              <a:t>Improved conceptual simplicity</a:t>
            </a:r>
            <a:endParaRPr/>
          </a:p>
          <a:p>
            <a:pPr indent="-285750" lvl="1" marL="742950" rtl="0" algn="l">
              <a:lnSpc>
                <a:spcPct val="100000"/>
              </a:lnSpc>
              <a:spcBef>
                <a:spcPts val="1440"/>
              </a:spcBef>
              <a:spcAft>
                <a:spcPts val="0"/>
              </a:spcAft>
              <a:buSzPts val="2400"/>
              <a:buChar char="?"/>
            </a:pPr>
            <a:r>
              <a:rPr lang="en-US" sz="2400"/>
              <a:t>Easier database design, implementation, management, and use</a:t>
            </a:r>
            <a:endParaRPr/>
          </a:p>
          <a:p>
            <a:pPr indent="-285750" lvl="1" marL="742950" rtl="0" algn="l">
              <a:lnSpc>
                <a:spcPct val="100000"/>
              </a:lnSpc>
              <a:spcBef>
                <a:spcPts val="1440"/>
              </a:spcBef>
              <a:spcAft>
                <a:spcPts val="0"/>
              </a:spcAft>
              <a:buSzPts val="2400"/>
              <a:buChar char="?"/>
            </a:pPr>
            <a:r>
              <a:rPr lang="en-US" sz="2400"/>
              <a:t>Ad hoc query capability through the use of SQL</a:t>
            </a:r>
            <a:endParaRPr/>
          </a:p>
          <a:p>
            <a:pPr indent="-285750" lvl="1" marL="742950" rtl="0" algn="l">
              <a:lnSpc>
                <a:spcPct val="100000"/>
              </a:lnSpc>
              <a:spcBef>
                <a:spcPts val="1440"/>
              </a:spcBef>
              <a:spcAft>
                <a:spcPts val="0"/>
              </a:spcAft>
              <a:buSzPts val="2400"/>
              <a:buChar char="?"/>
            </a:pPr>
            <a:r>
              <a:rPr lang="en-US" sz="2400"/>
              <a:t>Powerful database management system</a:t>
            </a:r>
            <a:endParaRPr/>
          </a:p>
        </p:txBody>
      </p:sp>
      <p:sp>
        <p:nvSpPr>
          <p:cNvPr id="361" name="Google Shape;361;p24"/>
          <p:cNvSpPr txBox="1"/>
          <p:nvPr>
            <p:ph idx="12" type="sldNum"/>
          </p:nvPr>
        </p:nvSpPr>
        <p:spPr>
          <a:xfrm>
            <a:off x="531812" y="787782"/>
            <a:ext cx="779767"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2000"/>
              <a:buNone/>
            </a:pPr>
            <a:fld id="{00000000-1234-1234-1234-123412341234}" type="slidenum">
              <a:rPr lang="en-US"/>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25"/>
          <p:cNvSpPr txBox="1"/>
          <p:nvPr>
            <p:ph type="title"/>
          </p:nvPr>
        </p:nvSpPr>
        <p:spPr>
          <a:xfrm>
            <a:off x="2592925" y="624110"/>
            <a:ext cx="8911687" cy="128089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rgbClr val="262626"/>
              </a:buClr>
              <a:buSzPts val="3600"/>
              <a:buFont typeface="Century Gothic"/>
              <a:buNone/>
            </a:pPr>
            <a:r>
              <a:rPr lang="en-US"/>
              <a:t>The Relational Model</a:t>
            </a:r>
            <a:endParaRPr/>
          </a:p>
        </p:txBody>
      </p:sp>
      <p:sp>
        <p:nvSpPr>
          <p:cNvPr id="367" name="Google Shape;367;p25"/>
          <p:cNvSpPr txBox="1"/>
          <p:nvPr>
            <p:ph idx="1" type="body"/>
          </p:nvPr>
        </p:nvSpPr>
        <p:spPr>
          <a:xfrm>
            <a:off x="2081198" y="1772816"/>
            <a:ext cx="9271386" cy="3744416"/>
          </a:xfrm>
          <a:prstGeom prst="rect">
            <a:avLst/>
          </a:prstGeom>
          <a:no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SzPts val="2400"/>
              <a:buChar char="?"/>
            </a:pPr>
            <a:r>
              <a:rPr b="1" lang="en-US" sz="2400"/>
              <a:t>Disadvantages</a:t>
            </a:r>
            <a:endParaRPr/>
          </a:p>
          <a:p>
            <a:pPr indent="-285750" lvl="1" marL="742950" rtl="0" algn="l">
              <a:lnSpc>
                <a:spcPct val="100000"/>
              </a:lnSpc>
              <a:spcBef>
                <a:spcPts val="1920"/>
              </a:spcBef>
              <a:spcAft>
                <a:spcPts val="0"/>
              </a:spcAft>
              <a:buSzPts val="2400"/>
              <a:buChar char="?"/>
            </a:pPr>
            <a:r>
              <a:rPr lang="en-US" sz="2400"/>
              <a:t>Substantial hardware and system software overhead</a:t>
            </a:r>
            <a:endParaRPr/>
          </a:p>
          <a:p>
            <a:pPr indent="-285750" lvl="1" marL="742950" rtl="0" algn="l">
              <a:lnSpc>
                <a:spcPct val="100000"/>
              </a:lnSpc>
              <a:spcBef>
                <a:spcPts val="1920"/>
              </a:spcBef>
              <a:spcAft>
                <a:spcPts val="0"/>
              </a:spcAft>
              <a:buSzPts val="2400"/>
              <a:buChar char="?"/>
            </a:pPr>
            <a:r>
              <a:rPr lang="en-US" sz="2400"/>
              <a:t>Can facilitate poor design and implementation</a:t>
            </a:r>
            <a:endParaRPr/>
          </a:p>
          <a:p>
            <a:pPr indent="-285750" lvl="1" marL="742950" rtl="0" algn="l">
              <a:lnSpc>
                <a:spcPct val="100000"/>
              </a:lnSpc>
              <a:spcBef>
                <a:spcPts val="1920"/>
              </a:spcBef>
              <a:spcAft>
                <a:spcPts val="0"/>
              </a:spcAft>
              <a:buSzPts val="2400"/>
              <a:buChar char="?"/>
            </a:pPr>
            <a:r>
              <a:rPr lang="en-US" sz="2400"/>
              <a:t>May promote “islands of information” problems</a:t>
            </a:r>
            <a:endParaRPr/>
          </a:p>
        </p:txBody>
      </p:sp>
      <p:sp>
        <p:nvSpPr>
          <p:cNvPr id="368" name="Google Shape;368;p25"/>
          <p:cNvSpPr txBox="1"/>
          <p:nvPr>
            <p:ph idx="12" type="sldNum"/>
          </p:nvPr>
        </p:nvSpPr>
        <p:spPr>
          <a:xfrm>
            <a:off x="531812" y="787782"/>
            <a:ext cx="779767"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2000"/>
              <a:buNone/>
            </a:pPr>
            <a:fld id="{00000000-1234-1234-1234-123412341234}" type="slidenum">
              <a:rPr lang="en-US"/>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26"/>
          <p:cNvSpPr txBox="1"/>
          <p:nvPr>
            <p:ph type="title"/>
          </p:nvPr>
        </p:nvSpPr>
        <p:spPr>
          <a:xfrm>
            <a:off x="2592925" y="624110"/>
            <a:ext cx="8911687" cy="128089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rgbClr val="262626"/>
              </a:buClr>
              <a:buSzPts val="3600"/>
              <a:buFont typeface="Century Gothic"/>
              <a:buNone/>
            </a:pPr>
            <a:r>
              <a:rPr lang="en-US"/>
              <a:t>The Entity Relationship Model</a:t>
            </a:r>
            <a:endParaRPr/>
          </a:p>
        </p:txBody>
      </p:sp>
      <p:sp>
        <p:nvSpPr>
          <p:cNvPr id="374" name="Google Shape;374;p26"/>
          <p:cNvSpPr txBox="1"/>
          <p:nvPr>
            <p:ph idx="1" type="body"/>
          </p:nvPr>
        </p:nvSpPr>
        <p:spPr>
          <a:xfrm>
            <a:off x="2279576" y="1700808"/>
            <a:ext cx="8915400" cy="3777622"/>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SzPts val="2400"/>
              <a:buChar char="?"/>
            </a:pPr>
            <a:r>
              <a:rPr lang="en-US" sz="2400"/>
              <a:t>Widely accepted and adapted graphical tool for data modeling </a:t>
            </a:r>
            <a:endParaRPr/>
          </a:p>
          <a:p>
            <a:pPr indent="-342900" lvl="0" marL="342900" rtl="0" algn="l">
              <a:lnSpc>
                <a:spcPct val="100000"/>
              </a:lnSpc>
              <a:spcBef>
                <a:spcPts val="1920"/>
              </a:spcBef>
              <a:spcAft>
                <a:spcPts val="0"/>
              </a:spcAft>
              <a:buSzPts val="2400"/>
              <a:buChar char="?"/>
            </a:pPr>
            <a:r>
              <a:rPr lang="en-US" sz="2400"/>
              <a:t>Graphical representation of entities and their relationships in a database structure.</a:t>
            </a:r>
            <a:endParaRPr/>
          </a:p>
          <a:p>
            <a:pPr indent="-342900" lvl="0" marL="342900" rtl="0" algn="l">
              <a:lnSpc>
                <a:spcPct val="100000"/>
              </a:lnSpc>
              <a:spcBef>
                <a:spcPts val="1920"/>
              </a:spcBef>
              <a:spcAft>
                <a:spcPts val="0"/>
              </a:spcAft>
              <a:buSzPts val="2400"/>
              <a:buChar char="?"/>
            </a:pPr>
            <a:r>
              <a:rPr lang="en-US" sz="2400"/>
              <a:t>A top-down approach to data modeling.</a:t>
            </a:r>
            <a:endParaRPr/>
          </a:p>
        </p:txBody>
      </p:sp>
      <p:sp>
        <p:nvSpPr>
          <p:cNvPr id="375" name="Google Shape;375;p26"/>
          <p:cNvSpPr txBox="1"/>
          <p:nvPr>
            <p:ph idx="12" type="sldNum"/>
          </p:nvPr>
        </p:nvSpPr>
        <p:spPr>
          <a:xfrm>
            <a:off x="531812" y="787782"/>
            <a:ext cx="779767"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2000"/>
              <a:buNone/>
            </a:pPr>
            <a:fld id="{00000000-1234-1234-1234-123412341234}" type="slidenum">
              <a:rPr lang="en-US"/>
              <a:t>‹#›</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27"/>
          <p:cNvSpPr txBox="1"/>
          <p:nvPr>
            <p:ph type="title"/>
          </p:nvPr>
        </p:nvSpPr>
        <p:spPr>
          <a:xfrm>
            <a:off x="2800351" y="657225"/>
            <a:ext cx="8286750" cy="10541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rgbClr val="262626"/>
              </a:buClr>
              <a:buSzPts val="3600"/>
              <a:buFont typeface="Century Gothic"/>
              <a:buNone/>
            </a:pPr>
            <a:r>
              <a:rPr lang="en-US"/>
              <a:t>Building Blocks of Data Model</a:t>
            </a:r>
            <a:endParaRPr/>
          </a:p>
        </p:txBody>
      </p:sp>
      <p:sp>
        <p:nvSpPr>
          <p:cNvPr id="381" name="Google Shape;381;p27"/>
          <p:cNvSpPr txBox="1"/>
          <p:nvPr>
            <p:ph idx="12" type="sldNum"/>
          </p:nvPr>
        </p:nvSpPr>
        <p:spPr>
          <a:xfrm>
            <a:off x="531812" y="787782"/>
            <a:ext cx="779767"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2000"/>
              <a:buNone/>
            </a:pPr>
            <a:fld id="{00000000-1234-1234-1234-123412341234}" type="slidenum">
              <a:rPr lang="en-US"/>
              <a:t>‹#›</a:t>
            </a:fld>
            <a:endParaRPr/>
          </a:p>
        </p:txBody>
      </p:sp>
      <p:grpSp>
        <p:nvGrpSpPr>
          <p:cNvPr id="382" name="Google Shape;382;p27"/>
          <p:cNvGrpSpPr/>
          <p:nvPr/>
        </p:nvGrpSpPr>
        <p:grpSpPr>
          <a:xfrm>
            <a:off x="1991544" y="1711324"/>
            <a:ext cx="9721080" cy="5030043"/>
            <a:chOff x="252" y="1280"/>
            <a:chExt cx="5174" cy="2304"/>
          </a:xfrm>
        </p:grpSpPr>
        <p:grpSp>
          <p:nvGrpSpPr>
            <p:cNvPr id="383" name="Google Shape;383;p27"/>
            <p:cNvGrpSpPr/>
            <p:nvPr/>
          </p:nvGrpSpPr>
          <p:grpSpPr>
            <a:xfrm>
              <a:off x="1716" y="2472"/>
              <a:ext cx="2880" cy="960"/>
              <a:chOff x="1704" y="2868"/>
              <a:chExt cx="2880" cy="960"/>
            </a:xfrm>
          </p:grpSpPr>
          <p:sp>
            <p:nvSpPr>
              <p:cNvPr id="384" name="Google Shape;384;p27"/>
              <p:cNvSpPr txBox="1"/>
              <p:nvPr/>
            </p:nvSpPr>
            <p:spPr>
              <a:xfrm>
                <a:off x="3024" y="3540"/>
                <a:ext cx="1524" cy="288"/>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Arial"/>
                  <a:buNone/>
                </a:pPr>
                <a:r>
                  <a:rPr b="1" i="0" lang="en-US" sz="2400" u="none" cap="none" strike="noStrike">
                    <a:solidFill>
                      <a:schemeClr val="accent2"/>
                    </a:solidFill>
                    <a:latin typeface="Arial"/>
                    <a:ea typeface="Arial"/>
                    <a:cs typeface="Arial"/>
                    <a:sym typeface="Arial"/>
                  </a:rPr>
                  <a:t>Relationships</a:t>
                </a:r>
                <a:endParaRPr b="0" i="0" sz="1400" u="none" cap="none" strike="noStrike">
                  <a:solidFill>
                    <a:srgbClr val="000000"/>
                  </a:solidFill>
                  <a:latin typeface="Arial"/>
                  <a:ea typeface="Arial"/>
                  <a:cs typeface="Arial"/>
                  <a:sym typeface="Arial"/>
                </a:endParaRPr>
              </a:p>
            </p:txBody>
          </p:sp>
          <p:cxnSp>
            <p:nvCxnSpPr>
              <p:cNvPr id="385" name="Google Shape;385;p27"/>
              <p:cNvCxnSpPr/>
              <p:nvPr/>
            </p:nvCxnSpPr>
            <p:spPr>
              <a:xfrm flipH="1" rot="10800000">
                <a:off x="3876" y="2868"/>
                <a:ext cx="708" cy="696"/>
              </a:xfrm>
              <a:prstGeom prst="straightConnector1">
                <a:avLst/>
              </a:prstGeom>
              <a:noFill/>
              <a:ln cap="flat" cmpd="sng" w="12700">
                <a:solidFill>
                  <a:schemeClr val="dk1"/>
                </a:solidFill>
                <a:prstDash val="solid"/>
                <a:round/>
                <a:headEnd len="sm" w="sm" type="none"/>
                <a:tailEnd len="med" w="med" type="triangle"/>
              </a:ln>
            </p:spPr>
          </p:cxnSp>
          <p:cxnSp>
            <p:nvCxnSpPr>
              <p:cNvPr id="386" name="Google Shape;386;p27"/>
              <p:cNvCxnSpPr/>
              <p:nvPr/>
            </p:nvCxnSpPr>
            <p:spPr>
              <a:xfrm rot="10800000">
                <a:off x="2532" y="2904"/>
                <a:ext cx="624" cy="684"/>
              </a:xfrm>
              <a:prstGeom prst="straightConnector1">
                <a:avLst/>
              </a:prstGeom>
              <a:noFill/>
              <a:ln cap="flat" cmpd="sng" w="12700">
                <a:solidFill>
                  <a:schemeClr val="dk1"/>
                </a:solidFill>
                <a:prstDash val="solid"/>
                <a:round/>
                <a:headEnd len="sm" w="sm" type="none"/>
                <a:tailEnd len="med" w="med" type="triangle"/>
              </a:ln>
            </p:spPr>
          </p:cxnSp>
          <p:cxnSp>
            <p:nvCxnSpPr>
              <p:cNvPr id="387" name="Google Shape;387;p27"/>
              <p:cNvCxnSpPr/>
              <p:nvPr/>
            </p:nvCxnSpPr>
            <p:spPr>
              <a:xfrm rot="10800000">
                <a:off x="1704" y="3312"/>
                <a:ext cx="1416" cy="324"/>
              </a:xfrm>
              <a:prstGeom prst="straightConnector1">
                <a:avLst/>
              </a:prstGeom>
              <a:noFill/>
              <a:ln cap="flat" cmpd="sng" w="12700">
                <a:solidFill>
                  <a:schemeClr val="dk1"/>
                </a:solidFill>
                <a:prstDash val="solid"/>
                <a:round/>
                <a:headEnd len="sm" w="sm" type="none"/>
                <a:tailEnd len="med" w="med" type="triangle"/>
              </a:ln>
            </p:spPr>
          </p:cxnSp>
        </p:grpSp>
        <p:grpSp>
          <p:nvGrpSpPr>
            <p:cNvPr id="388" name="Google Shape;388;p27"/>
            <p:cNvGrpSpPr/>
            <p:nvPr/>
          </p:nvGrpSpPr>
          <p:grpSpPr>
            <a:xfrm>
              <a:off x="252" y="1560"/>
              <a:ext cx="1068" cy="1680"/>
              <a:chOff x="240" y="1956"/>
              <a:chExt cx="1068" cy="1680"/>
            </a:xfrm>
          </p:grpSpPr>
          <p:sp>
            <p:nvSpPr>
              <p:cNvPr id="389" name="Google Shape;389;p27"/>
              <p:cNvSpPr txBox="1"/>
              <p:nvPr/>
            </p:nvSpPr>
            <p:spPr>
              <a:xfrm>
                <a:off x="240" y="2496"/>
                <a:ext cx="852" cy="28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accent2"/>
                    </a:solidFill>
                    <a:latin typeface="Arial"/>
                    <a:ea typeface="Arial"/>
                    <a:cs typeface="Arial"/>
                    <a:sym typeface="Arial"/>
                  </a:rPr>
                  <a:t>Entities</a:t>
                </a:r>
                <a:endParaRPr b="0" i="0" sz="1400" u="none" cap="none" strike="noStrike">
                  <a:solidFill>
                    <a:srgbClr val="000000"/>
                  </a:solidFill>
                  <a:latin typeface="Arial"/>
                  <a:ea typeface="Arial"/>
                  <a:cs typeface="Arial"/>
                  <a:sym typeface="Arial"/>
                </a:endParaRPr>
              </a:p>
            </p:txBody>
          </p:sp>
          <p:cxnSp>
            <p:nvCxnSpPr>
              <p:cNvPr id="390" name="Google Shape;390;p27"/>
              <p:cNvCxnSpPr/>
              <p:nvPr/>
            </p:nvCxnSpPr>
            <p:spPr>
              <a:xfrm flipH="1" rot="10800000">
                <a:off x="672" y="1956"/>
                <a:ext cx="636" cy="504"/>
              </a:xfrm>
              <a:prstGeom prst="straightConnector1">
                <a:avLst/>
              </a:prstGeom>
              <a:noFill/>
              <a:ln cap="flat" cmpd="sng" w="12700">
                <a:solidFill>
                  <a:schemeClr val="dk1"/>
                </a:solidFill>
                <a:prstDash val="solid"/>
                <a:round/>
                <a:headEnd len="sm" w="sm" type="none"/>
                <a:tailEnd len="med" w="med" type="triangle"/>
              </a:ln>
            </p:spPr>
          </p:cxnSp>
          <p:cxnSp>
            <p:nvCxnSpPr>
              <p:cNvPr id="391" name="Google Shape;391;p27"/>
              <p:cNvCxnSpPr/>
              <p:nvPr/>
            </p:nvCxnSpPr>
            <p:spPr>
              <a:xfrm>
                <a:off x="1032" y="2688"/>
                <a:ext cx="240" cy="156"/>
              </a:xfrm>
              <a:prstGeom prst="straightConnector1">
                <a:avLst/>
              </a:prstGeom>
              <a:noFill/>
              <a:ln cap="flat" cmpd="sng" w="12700">
                <a:solidFill>
                  <a:schemeClr val="dk1"/>
                </a:solidFill>
                <a:prstDash val="solid"/>
                <a:round/>
                <a:headEnd len="sm" w="sm" type="none"/>
                <a:tailEnd len="med" w="med" type="triangle"/>
              </a:ln>
            </p:spPr>
          </p:cxnSp>
          <p:cxnSp>
            <p:nvCxnSpPr>
              <p:cNvPr id="392" name="Google Shape;392;p27"/>
              <p:cNvCxnSpPr/>
              <p:nvPr/>
            </p:nvCxnSpPr>
            <p:spPr>
              <a:xfrm>
                <a:off x="792" y="2760"/>
                <a:ext cx="504" cy="876"/>
              </a:xfrm>
              <a:prstGeom prst="straightConnector1">
                <a:avLst/>
              </a:prstGeom>
              <a:noFill/>
              <a:ln cap="flat" cmpd="sng" w="12700">
                <a:solidFill>
                  <a:schemeClr val="dk1"/>
                </a:solidFill>
                <a:prstDash val="solid"/>
                <a:round/>
                <a:headEnd len="sm" w="sm" type="none"/>
                <a:tailEnd len="med" w="med" type="triangle"/>
              </a:ln>
            </p:spPr>
          </p:cxnSp>
        </p:grpSp>
        <p:grpSp>
          <p:nvGrpSpPr>
            <p:cNvPr id="393" name="Google Shape;393;p27"/>
            <p:cNvGrpSpPr/>
            <p:nvPr/>
          </p:nvGrpSpPr>
          <p:grpSpPr>
            <a:xfrm>
              <a:off x="1349" y="1280"/>
              <a:ext cx="4077" cy="2304"/>
              <a:chOff x="1349" y="1280"/>
              <a:chExt cx="4077" cy="2304"/>
            </a:xfrm>
          </p:grpSpPr>
          <p:cxnSp>
            <p:nvCxnSpPr>
              <p:cNvPr id="394" name="Google Shape;394;p27"/>
              <p:cNvCxnSpPr/>
              <p:nvPr/>
            </p:nvCxnSpPr>
            <p:spPr>
              <a:xfrm>
                <a:off x="1691" y="2624"/>
                <a:ext cx="0" cy="585"/>
              </a:xfrm>
              <a:prstGeom prst="straightConnector1">
                <a:avLst/>
              </a:prstGeom>
              <a:noFill/>
              <a:ln cap="flat" cmpd="sng" w="28575">
                <a:solidFill>
                  <a:schemeClr val="dk1"/>
                </a:solidFill>
                <a:prstDash val="solid"/>
                <a:round/>
                <a:headEnd len="sm" w="sm" type="none"/>
                <a:tailEnd len="sm" w="sm" type="none"/>
              </a:ln>
            </p:spPr>
          </p:cxnSp>
          <p:cxnSp>
            <p:nvCxnSpPr>
              <p:cNvPr id="395" name="Google Shape;395;p27"/>
              <p:cNvCxnSpPr/>
              <p:nvPr/>
            </p:nvCxnSpPr>
            <p:spPr>
              <a:xfrm rot="10800000">
                <a:off x="2039" y="1499"/>
                <a:ext cx="978" cy="0"/>
              </a:xfrm>
              <a:prstGeom prst="straightConnector1">
                <a:avLst/>
              </a:prstGeom>
              <a:noFill/>
              <a:ln cap="flat" cmpd="sng" w="28575">
                <a:solidFill>
                  <a:schemeClr val="dk1"/>
                </a:solidFill>
                <a:prstDash val="solid"/>
                <a:round/>
                <a:headEnd len="sm" w="sm" type="none"/>
                <a:tailEnd len="sm" w="sm" type="none"/>
              </a:ln>
            </p:spPr>
          </p:cxnSp>
          <p:cxnSp>
            <p:nvCxnSpPr>
              <p:cNvPr id="396" name="Google Shape;396;p27"/>
              <p:cNvCxnSpPr/>
              <p:nvPr/>
            </p:nvCxnSpPr>
            <p:spPr>
              <a:xfrm>
                <a:off x="1701" y="1682"/>
                <a:ext cx="0" cy="558"/>
              </a:xfrm>
              <a:prstGeom prst="straightConnector1">
                <a:avLst/>
              </a:prstGeom>
              <a:noFill/>
              <a:ln cap="flat" cmpd="sng" w="28575">
                <a:solidFill>
                  <a:schemeClr val="dk1"/>
                </a:solidFill>
                <a:prstDash val="solid"/>
                <a:round/>
                <a:headEnd len="sm" w="sm" type="none"/>
                <a:tailEnd len="sm" w="sm" type="none"/>
              </a:ln>
            </p:spPr>
          </p:cxnSp>
          <p:cxnSp>
            <p:nvCxnSpPr>
              <p:cNvPr id="397" name="Google Shape;397;p27"/>
              <p:cNvCxnSpPr/>
              <p:nvPr/>
            </p:nvCxnSpPr>
            <p:spPr>
              <a:xfrm>
                <a:off x="2039" y="2441"/>
                <a:ext cx="1124" cy="0"/>
              </a:xfrm>
              <a:prstGeom prst="straightConnector1">
                <a:avLst/>
              </a:prstGeom>
              <a:noFill/>
              <a:ln cap="flat" cmpd="sng" w="28575">
                <a:solidFill>
                  <a:schemeClr val="dk1"/>
                </a:solidFill>
                <a:prstDash val="solid"/>
                <a:round/>
                <a:headEnd len="sm" w="sm" type="none"/>
                <a:tailEnd len="sm" w="sm" type="none"/>
              </a:ln>
            </p:spPr>
          </p:cxnSp>
          <p:cxnSp>
            <p:nvCxnSpPr>
              <p:cNvPr id="398" name="Google Shape;398;p27"/>
              <p:cNvCxnSpPr/>
              <p:nvPr/>
            </p:nvCxnSpPr>
            <p:spPr>
              <a:xfrm>
                <a:off x="3831" y="2441"/>
                <a:ext cx="1216" cy="0"/>
              </a:xfrm>
              <a:prstGeom prst="straightConnector1">
                <a:avLst/>
              </a:prstGeom>
              <a:noFill/>
              <a:ln cap="flat" cmpd="sng" w="28575">
                <a:solidFill>
                  <a:schemeClr val="dk1"/>
                </a:solidFill>
                <a:prstDash val="solid"/>
                <a:round/>
                <a:headEnd len="sm" w="sm" type="none"/>
                <a:tailEnd len="sm" w="sm" type="none"/>
              </a:ln>
            </p:spPr>
          </p:cxnSp>
          <p:cxnSp>
            <p:nvCxnSpPr>
              <p:cNvPr id="399" name="Google Shape;399;p27"/>
              <p:cNvCxnSpPr/>
              <p:nvPr/>
            </p:nvCxnSpPr>
            <p:spPr>
              <a:xfrm>
                <a:off x="5038" y="1682"/>
                <a:ext cx="0" cy="759"/>
              </a:xfrm>
              <a:prstGeom prst="straightConnector1">
                <a:avLst/>
              </a:prstGeom>
              <a:noFill/>
              <a:ln cap="flat" cmpd="sng" w="28575">
                <a:solidFill>
                  <a:schemeClr val="dk1"/>
                </a:solidFill>
                <a:prstDash val="solid"/>
                <a:round/>
                <a:headEnd len="sm" w="sm" type="none"/>
                <a:tailEnd len="sm" w="sm" type="none"/>
              </a:ln>
            </p:spPr>
          </p:cxnSp>
          <p:cxnSp>
            <p:nvCxnSpPr>
              <p:cNvPr id="400" name="Google Shape;400;p27"/>
              <p:cNvCxnSpPr/>
              <p:nvPr/>
            </p:nvCxnSpPr>
            <p:spPr>
              <a:xfrm>
                <a:off x="2048" y="1408"/>
                <a:ext cx="110" cy="82"/>
              </a:xfrm>
              <a:prstGeom prst="straightConnector1">
                <a:avLst/>
              </a:prstGeom>
              <a:noFill/>
              <a:ln cap="flat" cmpd="sng" w="28575">
                <a:solidFill>
                  <a:schemeClr val="dk1"/>
                </a:solidFill>
                <a:prstDash val="solid"/>
                <a:round/>
                <a:headEnd len="sm" w="sm" type="none"/>
                <a:tailEnd len="sm" w="sm" type="none"/>
              </a:ln>
            </p:spPr>
          </p:cxnSp>
          <p:cxnSp>
            <p:nvCxnSpPr>
              <p:cNvPr id="401" name="Google Shape;401;p27"/>
              <p:cNvCxnSpPr/>
              <p:nvPr/>
            </p:nvCxnSpPr>
            <p:spPr>
              <a:xfrm flipH="1" rot="10800000">
                <a:off x="2057" y="1490"/>
                <a:ext cx="110" cy="83"/>
              </a:xfrm>
              <a:prstGeom prst="straightConnector1">
                <a:avLst/>
              </a:prstGeom>
              <a:noFill/>
              <a:ln cap="flat" cmpd="sng" w="28575">
                <a:solidFill>
                  <a:schemeClr val="dk1"/>
                </a:solidFill>
                <a:prstDash val="solid"/>
                <a:round/>
                <a:headEnd len="sm" w="sm" type="none"/>
                <a:tailEnd len="sm" w="sm" type="none"/>
              </a:ln>
            </p:spPr>
          </p:cxnSp>
          <p:cxnSp>
            <p:nvCxnSpPr>
              <p:cNvPr id="402" name="Google Shape;402;p27"/>
              <p:cNvCxnSpPr/>
              <p:nvPr/>
            </p:nvCxnSpPr>
            <p:spPr>
              <a:xfrm>
                <a:off x="2030" y="2350"/>
                <a:ext cx="155" cy="82"/>
              </a:xfrm>
              <a:prstGeom prst="straightConnector1">
                <a:avLst/>
              </a:prstGeom>
              <a:noFill/>
              <a:ln cap="flat" cmpd="sng" w="28575">
                <a:solidFill>
                  <a:schemeClr val="dk1"/>
                </a:solidFill>
                <a:prstDash val="solid"/>
                <a:round/>
                <a:headEnd len="sm" w="sm" type="none"/>
                <a:tailEnd len="sm" w="sm" type="none"/>
              </a:ln>
            </p:spPr>
          </p:cxnSp>
          <p:cxnSp>
            <p:nvCxnSpPr>
              <p:cNvPr id="403" name="Google Shape;403;p27"/>
              <p:cNvCxnSpPr/>
              <p:nvPr/>
            </p:nvCxnSpPr>
            <p:spPr>
              <a:xfrm flipH="1">
                <a:off x="2021" y="2432"/>
                <a:ext cx="164" cy="91"/>
              </a:xfrm>
              <a:prstGeom prst="straightConnector1">
                <a:avLst/>
              </a:prstGeom>
              <a:noFill/>
              <a:ln cap="flat" cmpd="sng" w="28575">
                <a:solidFill>
                  <a:schemeClr val="dk1"/>
                </a:solidFill>
                <a:prstDash val="solid"/>
                <a:round/>
                <a:headEnd len="sm" w="sm" type="none"/>
                <a:tailEnd len="sm" w="sm" type="none"/>
              </a:ln>
            </p:spPr>
          </p:cxnSp>
          <p:cxnSp>
            <p:nvCxnSpPr>
              <p:cNvPr id="404" name="Google Shape;404;p27"/>
              <p:cNvCxnSpPr/>
              <p:nvPr/>
            </p:nvCxnSpPr>
            <p:spPr>
              <a:xfrm flipH="1">
                <a:off x="1627" y="2130"/>
                <a:ext cx="64" cy="110"/>
              </a:xfrm>
              <a:prstGeom prst="straightConnector1">
                <a:avLst/>
              </a:prstGeom>
              <a:noFill/>
              <a:ln cap="flat" cmpd="sng" w="28575">
                <a:solidFill>
                  <a:schemeClr val="dk1"/>
                </a:solidFill>
                <a:prstDash val="solid"/>
                <a:round/>
                <a:headEnd len="sm" w="sm" type="none"/>
                <a:tailEnd len="sm" w="sm" type="none"/>
              </a:ln>
            </p:spPr>
          </p:cxnSp>
          <p:cxnSp>
            <p:nvCxnSpPr>
              <p:cNvPr id="405" name="Google Shape;405;p27"/>
              <p:cNvCxnSpPr/>
              <p:nvPr/>
            </p:nvCxnSpPr>
            <p:spPr>
              <a:xfrm>
                <a:off x="1701" y="2121"/>
                <a:ext cx="82" cy="119"/>
              </a:xfrm>
              <a:prstGeom prst="straightConnector1">
                <a:avLst/>
              </a:prstGeom>
              <a:noFill/>
              <a:ln cap="flat" cmpd="sng" w="28575">
                <a:solidFill>
                  <a:schemeClr val="dk1"/>
                </a:solidFill>
                <a:prstDash val="solid"/>
                <a:round/>
                <a:headEnd len="sm" w="sm" type="none"/>
                <a:tailEnd len="sm" w="sm" type="none"/>
              </a:ln>
            </p:spPr>
          </p:cxnSp>
          <p:cxnSp>
            <p:nvCxnSpPr>
              <p:cNvPr id="406" name="Google Shape;406;p27"/>
              <p:cNvCxnSpPr/>
              <p:nvPr/>
            </p:nvCxnSpPr>
            <p:spPr>
              <a:xfrm rot="10800000">
                <a:off x="1609" y="2633"/>
                <a:ext cx="73" cy="146"/>
              </a:xfrm>
              <a:prstGeom prst="straightConnector1">
                <a:avLst/>
              </a:prstGeom>
              <a:noFill/>
              <a:ln cap="flat" cmpd="sng" w="28575">
                <a:solidFill>
                  <a:schemeClr val="dk1"/>
                </a:solidFill>
                <a:prstDash val="solid"/>
                <a:round/>
                <a:headEnd len="sm" w="sm" type="none"/>
                <a:tailEnd len="sm" w="sm" type="none"/>
              </a:ln>
            </p:spPr>
          </p:cxnSp>
          <p:cxnSp>
            <p:nvCxnSpPr>
              <p:cNvPr id="407" name="Google Shape;407;p27"/>
              <p:cNvCxnSpPr/>
              <p:nvPr/>
            </p:nvCxnSpPr>
            <p:spPr>
              <a:xfrm flipH="1" rot="10800000">
                <a:off x="1682" y="2624"/>
                <a:ext cx="83" cy="165"/>
              </a:xfrm>
              <a:prstGeom prst="straightConnector1">
                <a:avLst/>
              </a:prstGeom>
              <a:noFill/>
              <a:ln cap="flat" cmpd="sng" w="28575">
                <a:solidFill>
                  <a:schemeClr val="dk1"/>
                </a:solidFill>
                <a:prstDash val="solid"/>
                <a:round/>
                <a:headEnd len="sm" w="sm" type="none"/>
                <a:tailEnd len="sm" w="sm" type="none"/>
              </a:ln>
            </p:spPr>
          </p:cxnSp>
          <p:cxnSp>
            <p:nvCxnSpPr>
              <p:cNvPr id="408" name="Google Shape;408;p27"/>
              <p:cNvCxnSpPr/>
              <p:nvPr/>
            </p:nvCxnSpPr>
            <p:spPr>
              <a:xfrm flipH="1" rot="10800000">
                <a:off x="3026" y="2359"/>
                <a:ext cx="137" cy="73"/>
              </a:xfrm>
              <a:prstGeom prst="straightConnector1">
                <a:avLst/>
              </a:prstGeom>
              <a:noFill/>
              <a:ln cap="flat" cmpd="sng" w="28575">
                <a:solidFill>
                  <a:schemeClr val="dk1"/>
                </a:solidFill>
                <a:prstDash val="solid"/>
                <a:round/>
                <a:headEnd len="sm" w="sm" type="none"/>
                <a:tailEnd len="sm" w="sm" type="none"/>
              </a:ln>
            </p:spPr>
          </p:cxnSp>
          <p:cxnSp>
            <p:nvCxnSpPr>
              <p:cNvPr id="409" name="Google Shape;409;p27"/>
              <p:cNvCxnSpPr/>
              <p:nvPr/>
            </p:nvCxnSpPr>
            <p:spPr>
              <a:xfrm>
                <a:off x="3017" y="2432"/>
                <a:ext cx="146" cy="82"/>
              </a:xfrm>
              <a:prstGeom prst="straightConnector1">
                <a:avLst/>
              </a:prstGeom>
              <a:noFill/>
              <a:ln cap="flat" cmpd="sng" w="28575">
                <a:solidFill>
                  <a:schemeClr val="dk1"/>
                </a:solidFill>
                <a:prstDash val="solid"/>
                <a:round/>
                <a:headEnd len="sm" w="sm" type="none"/>
                <a:tailEnd len="sm" w="sm" type="none"/>
              </a:ln>
            </p:spPr>
          </p:cxnSp>
          <p:cxnSp>
            <p:nvCxnSpPr>
              <p:cNvPr id="410" name="Google Shape;410;p27"/>
              <p:cNvCxnSpPr/>
              <p:nvPr/>
            </p:nvCxnSpPr>
            <p:spPr>
              <a:xfrm>
                <a:off x="3840" y="2359"/>
                <a:ext cx="128" cy="73"/>
              </a:xfrm>
              <a:prstGeom prst="straightConnector1">
                <a:avLst/>
              </a:prstGeom>
              <a:noFill/>
              <a:ln cap="flat" cmpd="sng" w="28575">
                <a:solidFill>
                  <a:schemeClr val="dk1"/>
                </a:solidFill>
                <a:prstDash val="solid"/>
                <a:round/>
                <a:headEnd len="sm" w="sm" type="none"/>
                <a:tailEnd len="sm" w="sm" type="none"/>
              </a:ln>
            </p:spPr>
          </p:cxnSp>
          <p:cxnSp>
            <p:nvCxnSpPr>
              <p:cNvPr id="411" name="Google Shape;411;p27"/>
              <p:cNvCxnSpPr/>
              <p:nvPr/>
            </p:nvCxnSpPr>
            <p:spPr>
              <a:xfrm flipH="1">
                <a:off x="3831" y="2441"/>
                <a:ext cx="137" cy="73"/>
              </a:xfrm>
              <a:prstGeom prst="straightConnector1">
                <a:avLst/>
              </a:prstGeom>
              <a:noFill/>
              <a:ln cap="flat" cmpd="sng" w="28575">
                <a:solidFill>
                  <a:schemeClr val="dk1"/>
                </a:solidFill>
                <a:prstDash val="solid"/>
                <a:round/>
                <a:headEnd len="sm" w="sm" type="none"/>
                <a:tailEnd len="sm" w="sm" type="none"/>
              </a:ln>
            </p:spPr>
          </p:cxnSp>
          <p:sp>
            <p:nvSpPr>
              <p:cNvPr id="412" name="Google Shape;412;p27"/>
              <p:cNvSpPr/>
              <p:nvPr/>
            </p:nvSpPr>
            <p:spPr>
              <a:xfrm>
                <a:off x="1371" y="1280"/>
                <a:ext cx="677" cy="402"/>
              </a:xfrm>
              <a:prstGeom prst="rect">
                <a:avLst/>
              </a:prstGeom>
              <a:no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413" name="Google Shape;413;p27"/>
              <p:cNvSpPr/>
              <p:nvPr/>
            </p:nvSpPr>
            <p:spPr>
              <a:xfrm>
                <a:off x="1371" y="2231"/>
                <a:ext cx="659" cy="393"/>
              </a:xfrm>
              <a:prstGeom prst="rect">
                <a:avLst/>
              </a:prstGeom>
              <a:no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414" name="Google Shape;414;p27"/>
              <p:cNvSpPr/>
              <p:nvPr/>
            </p:nvSpPr>
            <p:spPr>
              <a:xfrm>
                <a:off x="1371" y="3200"/>
                <a:ext cx="668" cy="384"/>
              </a:xfrm>
              <a:prstGeom prst="rect">
                <a:avLst/>
              </a:prstGeom>
              <a:no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415" name="Google Shape;415;p27"/>
              <p:cNvSpPr/>
              <p:nvPr/>
            </p:nvSpPr>
            <p:spPr>
              <a:xfrm>
                <a:off x="3017" y="1298"/>
                <a:ext cx="677" cy="394"/>
              </a:xfrm>
              <a:prstGeom prst="rect">
                <a:avLst/>
              </a:prstGeom>
              <a:no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416" name="Google Shape;416;p27"/>
              <p:cNvSpPr/>
              <p:nvPr/>
            </p:nvSpPr>
            <p:spPr>
              <a:xfrm>
                <a:off x="3163" y="2240"/>
                <a:ext cx="677" cy="393"/>
              </a:xfrm>
              <a:prstGeom prst="rect">
                <a:avLst/>
              </a:prstGeom>
              <a:no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417" name="Google Shape;417;p27"/>
              <p:cNvSpPr/>
              <p:nvPr/>
            </p:nvSpPr>
            <p:spPr>
              <a:xfrm>
                <a:off x="4681" y="1298"/>
                <a:ext cx="677" cy="403"/>
              </a:xfrm>
              <a:prstGeom prst="rect">
                <a:avLst/>
              </a:prstGeom>
              <a:no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418" name="Google Shape;418;p27"/>
              <p:cNvSpPr txBox="1"/>
              <p:nvPr/>
            </p:nvSpPr>
            <p:spPr>
              <a:xfrm>
                <a:off x="1427" y="3208"/>
                <a:ext cx="603" cy="366"/>
              </a:xfrm>
              <a:prstGeom prst="rect">
                <a:avLst/>
              </a:prstGeom>
              <a:noFill/>
              <a:ln>
                <a:noFill/>
              </a:ln>
            </p:spPr>
            <p:txBody>
              <a:bodyPr anchorCtr="0" anchor="t" bIns="45700" lIns="0" spcFirstLastPara="1" rIns="0"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chemeClr val="dk2"/>
                    </a:solidFill>
                    <a:latin typeface="Century Gothic"/>
                    <a:ea typeface="Century Gothic"/>
                    <a:cs typeface="Century Gothic"/>
                    <a:sym typeface="Century Gothic"/>
                  </a:rPr>
                  <a:t>Despatch Note</a:t>
                </a:r>
                <a:endParaRPr b="1" i="0" sz="1600" u="none" cap="none" strike="noStrike">
                  <a:solidFill>
                    <a:schemeClr val="dk2"/>
                  </a:solidFill>
                  <a:latin typeface="Century Gothic"/>
                  <a:ea typeface="Century Gothic"/>
                  <a:cs typeface="Century Gothic"/>
                  <a:sym typeface="Century Gothic"/>
                </a:endParaRPr>
              </a:p>
            </p:txBody>
          </p:sp>
          <p:sp>
            <p:nvSpPr>
              <p:cNvPr id="419" name="Google Shape;419;p27"/>
              <p:cNvSpPr txBox="1"/>
              <p:nvPr/>
            </p:nvSpPr>
            <p:spPr>
              <a:xfrm>
                <a:off x="1387" y="1385"/>
                <a:ext cx="638" cy="154"/>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chemeClr val="dk2"/>
                    </a:solidFill>
                    <a:latin typeface="Century Gothic"/>
                    <a:ea typeface="Century Gothic"/>
                    <a:cs typeface="Century Gothic"/>
                    <a:sym typeface="Century Gothic"/>
                  </a:rPr>
                  <a:t>Customer</a:t>
                </a:r>
                <a:endParaRPr b="1" i="0" sz="1600" u="none" cap="none" strike="noStrike">
                  <a:solidFill>
                    <a:schemeClr val="dk2"/>
                  </a:solidFill>
                  <a:latin typeface="Century Gothic"/>
                  <a:ea typeface="Century Gothic"/>
                  <a:cs typeface="Century Gothic"/>
                  <a:sym typeface="Century Gothic"/>
                </a:endParaRPr>
              </a:p>
            </p:txBody>
          </p:sp>
          <p:sp>
            <p:nvSpPr>
              <p:cNvPr id="420" name="Google Shape;420;p27"/>
              <p:cNvSpPr txBox="1"/>
              <p:nvPr/>
            </p:nvSpPr>
            <p:spPr>
              <a:xfrm>
                <a:off x="2894" y="1357"/>
                <a:ext cx="895" cy="21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chemeClr val="dk2"/>
                    </a:solidFill>
                    <a:latin typeface="Century Gothic"/>
                    <a:ea typeface="Century Gothic"/>
                    <a:cs typeface="Century Gothic"/>
                    <a:sym typeface="Century Gothic"/>
                  </a:rPr>
                  <a:t>Region</a:t>
                </a:r>
                <a:endParaRPr b="1" i="0" sz="1600" u="none" cap="none" strike="noStrike">
                  <a:solidFill>
                    <a:schemeClr val="dk2"/>
                  </a:solidFill>
                  <a:latin typeface="Century Gothic"/>
                  <a:ea typeface="Century Gothic"/>
                  <a:cs typeface="Century Gothic"/>
                  <a:sym typeface="Century Gothic"/>
                </a:endParaRPr>
              </a:p>
            </p:txBody>
          </p:sp>
          <p:sp>
            <p:nvSpPr>
              <p:cNvPr id="421" name="Google Shape;421;p27"/>
              <p:cNvSpPr txBox="1"/>
              <p:nvPr/>
            </p:nvSpPr>
            <p:spPr>
              <a:xfrm>
                <a:off x="4531" y="1385"/>
                <a:ext cx="895" cy="21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chemeClr val="dk2"/>
                    </a:solidFill>
                    <a:latin typeface="Century Gothic"/>
                    <a:ea typeface="Century Gothic"/>
                    <a:cs typeface="Century Gothic"/>
                    <a:sym typeface="Century Gothic"/>
                  </a:rPr>
                  <a:t>Supplier</a:t>
                </a:r>
                <a:endParaRPr b="1" i="0" sz="1600" u="none" cap="none" strike="noStrike">
                  <a:solidFill>
                    <a:schemeClr val="dk2"/>
                  </a:solidFill>
                  <a:latin typeface="Century Gothic"/>
                  <a:ea typeface="Century Gothic"/>
                  <a:cs typeface="Century Gothic"/>
                  <a:sym typeface="Century Gothic"/>
                </a:endParaRPr>
              </a:p>
            </p:txBody>
          </p:sp>
          <p:sp>
            <p:nvSpPr>
              <p:cNvPr id="422" name="Google Shape;422;p27"/>
              <p:cNvSpPr txBox="1"/>
              <p:nvPr/>
            </p:nvSpPr>
            <p:spPr>
              <a:xfrm>
                <a:off x="3205" y="2318"/>
                <a:ext cx="565" cy="212"/>
              </a:xfrm>
              <a:prstGeom prst="rect">
                <a:avLst/>
              </a:prstGeom>
              <a:noFill/>
              <a:ln>
                <a:noFill/>
              </a:ln>
            </p:spPr>
            <p:txBody>
              <a:bodyPr anchorCtr="0" anchor="t" bIns="45700" lIns="0" spcFirstLastPara="1" rIns="0"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chemeClr val="dk2"/>
                    </a:solidFill>
                    <a:latin typeface="Century Gothic"/>
                    <a:ea typeface="Century Gothic"/>
                    <a:cs typeface="Century Gothic"/>
                    <a:sym typeface="Century Gothic"/>
                  </a:rPr>
                  <a:t>Product</a:t>
                </a:r>
                <a:endParaRPr b="1" i="0" sz="1600" u="none" cap="none" strike="noStrike">
                  <a:solidFill>
                    <a:schemeClr val="dk2"/>
                  </a:solidFill>
                  <a:latin typeface="Century Gothic"/>
                  <a:ea typeface="Century Gothic"/>
                  <a:cs typeface="Century Gothic"/>
                  <a:sym typeface="Century Gothic"/>
                </a:endParaRPr>
              </a:p>
            </p:txBody>
          </p:sp>
          <p:sp>
            <p:nvSpPr>
              <p:cNvPr id="423" name="Google Shape;423;p27"/>
              <p:cNvSpPr txBox="1"/>
              <p:nvPr/>
            </p:nvSpPr>
            <p:spPr>
              <a:xfrm>
                <a:off x="1349" y="2327"/>
                <a:ext cx="748" cy="21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chemeClr val="dk2"/>
                    </a:solidFill>
                    <a:latin typeface="Century Gothic"/>
                    <a:ea typeface="Century Gothic"/>
                    <a:cs typeface="Century Gothic"/>
                    <a:sym typeface="Century Gothic"/>
                  </a:rPr>
                  <a:t>Order</a:t>
                </a:r>
                <a:endParaRPr b="1" i="0" sz="1600" u="none" cap="none" strike="noStrike">
                  <a:solidFill>
                    <a:schemeClr val="dk2"/>
                  </a:solidFill>
                  <a:latin typeface="Century Gothic"/>
                  <a:ea typeface="Century Gothic"/>
                  <a:cs typeface="Century Gothic"/>
                  <a:sym typeface="Century Gothic"/>
                </a:endParaRPr>
              </a:p>
            </p:txBody>
          </p:sp>
          <p:cxnSp>
            <p:nvCxnSpPr>
              <p:cNvPr id="424" name="Google Shape;424;p27"/>
              <p:cNvCxnSpPr/>
              <p:nvPr/>
            </p:nvCxnSpPr>
            <p:spPr>
              <a:xfrm>
                <a:off x="2917" y="1417"/>
                <a:ext cx="0" cy="165"/>
              </a:xfrm>
              <a:prstGeom prst="straightConnector1">
                <a:avLst/>
              </a:prstGeom>
              <a:noFill/>
              <a:ln cap="flat" cmpd="sng" w="28575">
                <a:solidFill>
                  <a:schemeClr val="dk1"/>
                </a:solidFill>
                <a:prstDash val="solid"/>
                <a:round/>
                <a:headEnd len="sm" w="sm" type="none"/>
                <a:tailEnd len="sm" w="sm" type="none"/>
              </a:ln>
            </p:spPr>
          </p:cxnSp>
          <p:cxnSp>
            <p:nvCxnSpPr>
              <p:cNvPr id="425" name="Google Shape;425;p27"/>
              <p:cNvCxnSpPr/>
              <p:nvPr/>
            </p:nvCxnSpPr>
            <p:spPr>
              <a:xfrm>
                <a:off x="4937" y="1792"/>
                <a:ext cx="201" cy="0"/>
              </a:xfrm>
              <a:prstGeom prst="straightConnector1">
                <a:avLst/>
              </a:prstGeom>
              <a:noFill/>
              <a:ln cap="flat" cmpd="sng" w="28575">
                <a:solidFill>
                  <a:schemeClr val="dk1"/>
                </a:solidFill>
                <a:prstDash val="solid"/>
                <a:round/>
                <a:headEnd len="sm" w="sm" type="none"/>
                <a:tailEnd len="sm" w="sm" type="none"/>
              </a:ln>
            </p:spPr>
          </p:cxnSp>
          <p:cxnSp>
            <p:nvCxnSpPr>
              <p:cNvPr id="426" name="Google Shape;426;p27"/>
              <p:cNvCxnSpPr/>
              <p:nvPr/>
            </p:nvCxnSpPr>
            <p:spPr>
              <a:xfrm>
                <a:off x="1582" y="3100"/>
                <a:ext cx="201" cy="0"/>
              </a:xfrm>
              <a:prstGeom prst="straightConnector1">
                <a:avLst/>
              </a:prstGeom>
              <a:noFill/>
              <a:ln cap="flat" cmpd="sng" w="28575">
                <a:solidFill>
                  <a:schemeClr val="dk1"/>
                </a:solidFill>
                <a:prstDash val="solid"/>
                <a:round/>
                <a:headEnd len="sm" w="sm" type="none"/>
                <a:tailEnd len="sm" w="sm" type="none"/>
              </a:ln>
            </p:spPr>
          </p:cxnSp>
          <p:cxnSp>
            <p:nvCxnSpPr>
              <p:cNvPr id="427" name="Google Shape;427;p27"/>
              <p:cNvCxnSpPr/>
              <p:nvPr/>
            </p:nvCxnSpPr>
            <p:spPr>
              <a:xfrm rot="10800000">
                <a:off x="1694" y="1681"/>
                <a:ext cx="0" cy="165"/>
              </a:xfrm>
              <a:prstGeom prst="straightConnector1">
                <a:avLst/>
              </a:prstGeom>
              <a:noFill/>
              <a:ln cap="flat" cmpd="sng" w="28575">
                <a:solidFill>
                  <a:schemeClr val="dk1"/>
                </a:solidFill>
                <a:prstDash val="solid"/>
                <a:round/>
                <a:headEnd len="sm" w="sm" type="none"/>
                <a:tailEnd len="sm" w="sm" type="none"/>
              </a:ln>
            </p:spPr>
          </p:cxnSp>
        </p:grpSp>
      </p:gr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p28"/>
          <p:cNvSpPr txBox="1"/>
          <p:nvPr>
            <p:ph type="title"/>
          </p:nvPr>
        </p:nvSpPr>
        <p:spPr>
          <a:xfrm>
            <a:off x="2423592" y="759541"/>
            <a:ext cx="8911687" cy="128089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rgbClr val="262626"/>
              </a:buClr>
              <a:buSzPts val="3600"/>
              <a:buFont typeface="Century Gothic"/>
              <a:buNone/>
            </a:pPr>
            <a:r>
              <a:rPr lang="en-US"/>
              <a:t>Entity</a:t>
            </a:r>
            <a:endParaRPr/>
          </a:p>
        </p:txBody>
      </p:sp>
      <p:sp>
        <p:nvSpPr>
          <p:cNvPr id="433" name="Google Shape;433;p28"/>
          <p:cNvSpPr txBox="1"/>
          <p:nvPr>
            <p:ph idx="1" type="body"/>
          </p:nvPr>
        </p:nvSpPr>
        <p:spPr>
          <a:xfrm>
            <a:off x="1127448" y="1844824"/>
            <a:ext cx="10801200" cy="4608512"/>
          </a:xfrm>
          <a:prstGeom prst="rect">
            <a:avLst/>
          </a:prstGeom>
          <a:noFill/>
          <a:ln>
            <a:noFill/>
          </a:ln>
        </p:spPr>
        <p:txBody>
          <a:bodyPr anchorCtr="0" anchor="t" bIns="45700" lIns="91425" spcFirstLastPara="1" rIns="91425" wrap="square" tIns="45700">
            <a:normAutofit/>
          </a:bodyPr>
          <a:lstStyle/>
          <a:p>
            <a:pPr indent="-342900" lvl="0" marL="342900" rtl="0" algn="l">
              <a:lnSpc>
                <a:spcPct val="95000"/>
              </a:lnSpc>
              <a:spcBef>
                <a:spcPts val="0"/>
              </a:spcBef>
              <a:spcAft>
                <a:spcPts val="0"/>
              </a:spcAft>
              <a:buSzPts val="2400"/>
              <a:buChar char="?"/>
            </a:pPr>
            <a:r>
              <a:rPr lang="en-US" sz="2400">
                <a:solidFill>
                  <a:schemeClr val="hlink"/>
                </a:solidFill>
              </a:rPr>
              <a:t>Meaning</a:t>
            </a:r>
            <a:r>
              <a:rPr lang="en-US" sz="2400"/>
              <a:t>.  A class of </a:t>
            </a:r>
            <a:r>
              <a:rPr lang="en-US" sz="2400">
                <a:solidFill>
                  <a:schemeClr val="accent2"/>
                </a:solidFill>
              </a:rPr>
              <a:t>persons</a:t>
            </a:r>
            <a:r>
              <a:rPr lang="en-US" sz="2400"/>
              <a:t>, </a:t>
            </a:r>
            <a:r>
              <a:rPr lang="en-US" sz="2400">
                <a:solidFill>
                  <a:schemeClr val="accent2"/>
                </a:solidFill>
              </a:rPr>
              <a:t>places</a:t>
            </a:r>
            <a:r>
              <a:rPr lang="en-US" sz="2400"/>
              <a:t>, </a:t>
            </a:r>
            <a:r>
              <a:rPr lang="en-US" sz="2400">
                <a:solidFill>
                  <a:schemeClr val="accent2"/>
                </a:solidFill>
              </a:rPr>
              <a:t>objects</a:t>
            </a:r>
            <a:r>
              <a:rPr lang="en-US" sz="2400"/>
              <a:t>, </a:t>
            </a:r>
            <a:r>
              <a:rPr lang="en-US" sz="2400">
                <a:solidFill>
                  <a:schemeClr val="accent2"/>
                </a:solidFill>
              </a:rPr>
              <a:t>events</a:t>
            </a:r>
            <a:r>
              <a:rPr lang="en-US" sz="2400"/>
              <a:t>, or </a:t>
            </a:r>
            <a:r>
              <a:rPr lang="en-US" sz="2400">
                <a:solidFill>
                  <a:schemeClr val="accent2"/>
                </a:solidFill>
              </a:rPr>
              <a:t>concepts</a:t>
            </a:r>
            <a:r>
              <a:rPr lang="en-US" sz="2400"/>
              <a:t> about which we need to capture and store data (crudely, it is a </a:t>
            </a:r>
            <a:r>
              <a:rPr i="1" lang="en-US" sz="2400"/>
              <a:t>file</a:t>
            </a:r>
            <a:r>
              <a:rPr lang="en-US" sz="2400"/>
              <a:t> and described using a noun).</a:t>
            </a:r>
            <a:endParaRPr/>
          </a:p>
          <a:p>
            <a:pPr indent="-342900" lvl="0" marL="342900" rtl="0" algn="l">
              <a:lnSpc>
                <a:spcPct val="95000"/>
              </a:lnSpc>
              <a:spcBef>
                <a:spcPts val="1200"/>
              </a:spcBef>
              <a:spcAft>
                <a:spcPts val="0"/>
              </a:spcAft>
              <a:buSzPts val="2400"/>
              <a:buChar char="?"/>
            </a:pPr>
            <a:r>
              <a:rPr lang="en-US" sz="2400">
                <a:solidFill>
                  <a:schemeClr val="hlink"/>
                </a:solidFill>
              </a:rPr>
              <a:t>Examples</a:t>
            </a:r>
            <a:r>
              <a:rPr lang="en-US" sz="2400"/>
              <a:t> : customers, products, suppliers, employees, departments</a:t>
            </a:r>
            <a:endParaRPr/>
          </a:p>
          <a:p>
            <a:pPr indent="-285750" lvl="1" marL="742950" rtl="0" algn="l">
              <a:lnSpc>
                <a:spcPct val="110000"/>
              </a:lnSpc>
              <a:spcBef>
                <a:spcPts val="0"/>
              </a:spcBef>
              <a:spcAft>
                <a:spcPts val="0"/>
              </a:spcAft>
              <a:buSzPts val="2400"/>
              <a:buChar char="?"/>
            </a:pPr>
            <a:r>
              <a:rPr lang="en-US" sz="2400"/>
              <a:t>Using singular or plural nouns is a matter of preference</a:t>
            </a:r>
            <a:endParaRPr/>
          </a:p>
          <a:p>
            <a:pPr indent="-342900" lvl="0" marL="342900" rtl="0" algn="l">
              <a:lnSpc>
                <a:spcPct val="105000"/>
              </a:lnSpc>
              <a:spcBef>
                <a:spcPts val="1200"/>
              </a:spcBef>
              <a:spcAft>
                <a:spcPts val="0"/>
              </a:spcAft>
              <a:buSzPts val="2400"/>
              <a:buChar char="?"/>
            </a:pPr>
            <a:r>
              <a:rPr lang="en-US" sz="2400">
                <a:solidFill>
                  <a:schemeClr val="hlink"/>
                </a:solidFill>
              </a:rPr>
              <a:t>Notation -  it is represented by a rectangle.  </a:t>
            </a:r>
            <a:endParaRPr/>
          </a:p>
        </p:txBody>
      </p:sp>
      <p:sp>
        <p:nvSpPr>
          <p:cNvPr id="434" name="Google Shape;434;p28"/>
          <p:cNvSpPr txBox="1"/>
          <p:nvPr>
            <p:ph idx="12" type="sldNum"/>
          </p:nvPr>
        </p:nvSpPr>
        <p:spPr>
          <a:xfrm>
            <a:off x="531812" y="787782"/>
            <a:ext cx="779767"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2000"/>
              <a:buNone/>
            </a:pPr>
            <a:fld id="{00000000-1234-1234-1234-123412341234}" type="slidenum">
              <a:rPr lang="en-US"/>
              <a:t>‹#›</a:t>
            </a:fld>
            <a:endParaRPr/>
          </a:p>
        </p:txBody>
      </p:sp>
      <p:sp>
        <p:nvSpPr>
          <p:cNvPr id="435" name="Google Shape;435;p28"/>
          <p:cNvSpPr/>
          <p:nvPr/>
        </p:nvSpPr>
        <p:spPr>
          <a:xfrm>
            <a:off x="8093750" y="4254425"/>
            <a:ext cx="1990500" cy="9246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900"/>
              <a:buFont typeface="Arial"/>
              <a:buNone/>
            </a:pPr>
            <a:r>
              <a:rPr b="1" i="0" lang="en-US" sz="1900" u="none" cap="none" strike="noStrike">
                <a:solidFill>
                  <a:srgbClr val="000000"/>
                </a:solidFill>
                <a:latin typeface="Arial"/>
                <a:ea typeface="Arial"/>
                <a:cs typeface="Arial"/>
                <a:sym typeface="Arial"/>
              </a:rPr>
              <a:t>ORDER</a:t>
            </a:r>
            <a:endParaRPr b="1" i="0" sz="1900" u="none" cap="none" strike="noStrike">
              <a:solidFill>
                <a:srgbClr val="000000"/>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3"/>
          <p:cNvSpPr txBox="1"/>
          <p:nvPr>
            <p:ph type="title"/>
          </p:nvPr>
        </p:nvSpPr>
        <p:spPr>
          <a:xfrm>
            <a:off x="1995257" y="624110"/>
            <a:ext cx="9429119" cy="716658"/>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rgbClr val="262626"/>
              </a:buClr>
              <a:buSzPts val="3600"/>
              <a:buFont typeface="Century Gothic"/>
              <a:buNone/>
            </a:pPr>
            <a:r>
              <a:rPr lang="en-US"/>
              <a:t>Data Model and Data Modeling</a:t>
            </a:r>
            <a:endParaRPr/>
          </a:p>
        </p:txBody>
      </p:sp>
      <p:sp>
        <p:nvSpPr>
          <p:cNvPr id="196" name="Google Shape;196;p3"/>
          <p:cNvSpPr txBox="1"/>
          <p:nvPr>
            <p:ph idx="1" type="body"/>
          </p:nvPr>
        </p:nvSpPr>
        <p:spPr>
          <a:xfrm>
            <a:off x="1995257" y="1667602"/>
            <a:ext cx="9285319" cy="4785734"/>
          </a:xfrm>
          <a:prstGeom prst="rect">
            <a:avLst/>
          </a:prstGeom>
          <a:noFill/>
          <a:ln>
            <a:noFill/>
          </a:ln>
        </p:spPr>
        <p:txBody>
          <a:bodyPr anchorCtr="0" anchor="t" bIns="45700" lIns="91425" spcFirstLastPara="1" rIns="91425" wrap="square" tIns="45700">
            <a:normAutofit lnSpcReduction="10000"/>
          </a:bodyPr>
          <a:lstStyle/>
          <a:p>
            <a:pPr indent="-342900" lvl="0" marL="342900" rtl="0" algn="just">
              <a:lnSpc>
                <a:spcPct val="100000"/>
              </a:lnSpc>
              <a:spcBef>
                <a:spcPts val="0"/>
              </a:spcBef>
              <a:spcAft>
                <a:spcPts val="0"/>
              </a:spcAft>
              <a:buSzPts val="2800"/>
              <a:buChar char="?"/>
            </a:pPr>
            <a:r>
              <a:rPr b="1" lang="en-US" sz="2800"/>
              <a:t>Data model</a:t>
            </a:r>
            <a:r>
              <a:rPr lang="en-US" sz="2800"/>
              <a:t> is a representation, usually graphical, of a real-world data structure. </a:t>
            </a:r>
            <a:endParaRPr/>
          </a:p>
          <a:p>
            <a:pPr indent="-342900" lvl="0" marL="342900" rtl="0" algn="just">
              <a:lnSpc>
                <a:spcPct val="100000"/>
              </a:lnSpc>
              <a:spcBef>
                <a:spcPts val="1000"/>
              </a:spcBef>
              <a:spcAft>
                <a:spcPts val="0"/>
              </a:spcAft>
              <a:buSzPts val="2800"/>
              <a:buChar char="?"/>
            </a:pPr>
            <a:r>
              <a:rPr b="1" lang="en-US" sz="2800"/>
              <a:t>Data modeling</a:t>
            </a:r>
            <a:r>
              <a:rPr lang="en-US" sz="2800"/>
              <a:t> refers to the process of creating a specific data model for a problem to</a:t>
            </a:r>
            <a:r>
              <a:rPr lang="en-US" sz="2600"/>
              <a:t> </a:t>
            </a:r>
            <a:r>
              <a:rPr lang="en-US" sz="2800"/>
              <a:t>determine what data and relationships should be stored in the database.</a:t>
            </a:r>
            <a:endParaRPr sz="2800"/>
          </a:p>
          <a:p>
            <a:pPr indent="-342900" lvl="0" marL="342900" rtl="0" algn="just">
              <a:lnSpc>
                <a:spcPct val="100000"/>
              </a:lnSpc>
              <a:spcBef>
                <a:spcPts val="1000"/>
              </a:spcBef>
              <a:spcAft>
                <a:spcPts val="0"/>
              </a:spcAft>
              <a:buSzPts val="2800"/>
              <a:buChar char="?"/>
            </a:pPr>
            <a:r>
              <a:rPr lang="en-US" sz="2800"/>
              <a:t>Two major data models in use today are:</a:t>
            </a:r>
            <a:endParaRPr/>
          </a:p>
          <a:p>
            <a:pPr indent="-285750" lvl="1" marL="742950" rtl="0" algn="just">
              <a:lnSpc>
                <a:spcPct val="100000"/>
              </a:lnSpc>
              <a:spcBef>
                <a:spcPts val="1000"/>
              </a:spcBef>
              <a:spcAft>
                <a:spcPts val="0"/>
              </a:spcAft>
              <a:buSzPts val="2600"/>
              <a:buChar char="?"/>
            </a:pPr>
            <a:r>
              <a:rPr lang="en-US" sz="2600"/>
              <a:t>Entity-Relationship Model (ERD)</a:t>
            </a:r>
            <a:endParaRPr/>
          </a:p>
          <a:p>
            <a:pPr indent="-285750" lvl="1" marL="742950" rtl="0" algn="just">
              <a:lnSpc>
                <a:spcPct val="100000"/>
              </a:lnSpc>
              <a:spcBef>
                <a:spcPts val="1000"/>
              </a:spcBef>
              <a:spcAft>
                <a:spcPts val="0"/>
              </a:spcAft>
              <a:buSzPts val="2600"/>
              <a:buChar char="?"/>
            </a:pPr>
            <a:r>
              <a:rPr lang="en-US" sz="2600"/>
              <a:t>Class Diagram (Object-Oriented)</a:t>
            </a:r>
            <a:endParaRPr/>
          </a:p>
          <a:p>
            <a:pPr indent="-342900" lvl="0" marL="342900" rtl="0" algn="just">
              <a:lnSpc>
                <a:spcPct val="100000"/>
              </a:lnSpc>
              <a:spcBef>
                <a:spcPts val="1000"/>
              </a:spcBef>
              <a:spcAft>
                <a:spcPts val="0"/>
              </a:spcAft>
              <a:buSzPts val="2800"/>
              <a:buNone/>
            </a:pPr>
            <a:r>
              <a:t/>
            </a:r>
            <a:endParaRPr sz="2800"/>
          </a:p>
        </p:txBody>
      </p:sp>
      <p:sp>
        <p:nvSpPr>
          <p:cNvPr id="197" name="Google Shape;197;p3"/>
          <p:cNvSpPr txBox="1"/>
          <p:nvPr>
            <p:ph idx="12" type="sldNum"/>
          </p:nvPr>
        </p:nvSpPr>
        <p:spPr>
          <a:xfrm>
            <a:off x="531812" y="787782"/>
            <a:ext cx="779767"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2000"/>
              <a:buNone/>
            </a:pPr>
            <a:fld id="{00000000-1234-1234-1234-123412341234}" type="slidenum">
              <a:rPr lang="en-US"/>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sp>
        <p:nvSpPr>
          <p:cNvPr id="440" name="Google Shape;440;p29"/>
          <p:cNvSpPr txBox="1"/>
          <p:nvPr>
            <p:ph type="title"/>
          </p:nvPr>
        </p:nvSpPr>
        <p:spPr>
          <a:xfrm>
            <a:off x="2209800" y="304800"/>
            <a:ext cx="7772400" cy="11430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rgbClr val="000000"/>
              </a:buClr>
              <a:buSzPts val="3600"/>
              <a:buFont typeface="Century Gothic"/>
              <a:buNone/>
            </a:pPr>
            <a:r>
              <a:rPr lang="en-US">
                <a:solidFill>
                  <a:srgbClr val="000000"/>
                </a:solidFill>
              </a:rPr>
              <a:t>What Should an Entity Be?</a:t>
            </a:r>
            <a:endParaRPr/>
          </a:p>
        </p:txBody>
      </p:sp>
      <p:sp>
        <p:nvSpPr>
          <p:cNvPr id="441" name="Google Shape;441;p29"/>
          <p:cNvSpPr txBox="1"/>
          <p:nvPr>
            <p:ph idx="1" type="body"/>
          </p:nvPr>
        </p:nvSpPr>
        <p:spPr>
          <a:xfrm>
            <a:off x="2209800" y="1295400"/>
            <a:ext cx="9646840" cy="4800600"/>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SzPts val="2400"/>
              <a:buChar char="?"/>
            </a:pPr>
            <a:r>
              <a:rPr lang="en-US" sz="2400">
                <a:solidFill>
                  <a:srgbClr val="000000"/>
                </a:solidFill>
              </a:rPr>
              <a:t>SHOULD BE:</a:t>
            </a:r>
            <a:endParaRPr/>
          </a:p>
          <a:p>
            <a:pPr indent="-285750" lvl="1" marL="742950" rtl="0" algn="l">
              <a:lnSpc>
                <a:spcPct val="100000"/>
              </a:lnSpc>
              <a:spcBef>
                <a:spcPts val="1000"/>
              </a:spcBef>
              <a:spcAft>
                <a:spcPts val="0"/>
              </a:spcAft>
              <a:buSzPts val="2400"/>
              <a:buChar char="?"/>
            </a:pPr>
            <a:r>
              <a:rPr lang="en-US" sz="2400">
                <a:solidFill>
                  <a:srgbClr val="000000"/>
                </a:solidFill>
              </a:rPr>
              <a:t>An object that will have many instances in the database</a:t>
            </a:r>
            <a:endParaRPr/>
          </a:p>
          <a:p>
            <a:pPr indent="-285750" lvl="1" marL="742950" rtl="0" algn="l">
              <a:lnSpc>
                <a:spcPct val="100000"/>
              </a:lnSpc>
              <a:spcBef>
                <a:spcPts val="1000"/>
              </a:spcBef>
              <a:spcAft>
                <a:spcPts val="0"/>
              </a:spcAft>
              <a:buSzPts val="2400"/>
              <a:buChar char="?"/>
            </a:pPr>
            <a:r>
              <a:rPr lang="en-US" sz="2400">
                <a:solidFill>
                  <a:srgbClr val="000000"/>
                </a:solidFill>
              </a:rPr>
              <a:t>An object that will be composed of multiple attributes</a:t>
            </a:r>
            <a:endParaRPr/>
          </a:p>
          <a:p>
            <a:pPr indent="-285750" lvl="1" marL="742950" rtl="0" algn="l">
              <a:lnSpc>
                <a:spcPct val="100000"/>
              </a:lnSpc>
              <a:spcBef>
                <a:spcPts val="1000"/>
              </a:spcBef>
              <a:spcAft>
                <a:spcPts val="0"/>
              </a:spcAft>
              <a:buSzPts val="2400"/>
              <a:buChar char="?"/>
            </a:pPr>
            <a:r>
              <a:rPr lang="en-US" sz="2400">
                <a:solidFill>
                  <a:srgbClr val="000000"/>
                </a:solidFill>
              </a:rPr>
              <a:t>An object that we are trying to model</a:t>
            </a:r>
            <a:endParaRPr/>
          </a:p>
          <a:p>
            <a:pPr indent="-133350" lvl="1" marL="742950" rtl="0" algn="l">
              <a:lnSpc>
                <a:spcPct val="100000"/>
              </a:lnSpc>
              <a:spcBef>
                <a:spcPts val="1000"/>
              </a:spcBef>
              <a:spcAft>
                <a:spcPts val="0"/>
              </a:spcAft>
              <a:buSzPts val="2400"/>
              <a:buNone/>
            </a:pPr>
            <a:r>
              <a:t/>
            </a:r>
            <a:endParaRPr sz="2400">
              <a:solidFill>
                <a:srgbClr val="000000"/>
              </a:solidFill>
            </a:endParaRPr>
          </a:p>
          <a:p>
            <a:pPr indent="-342900" lvl="0" marL="342900" rtl="0" algn="l">
              <a:lnSpc>
                <a:spcPct val="100000"/>
              </a:lnSpc>
              <a:spcBef>
                <a:spcPts val="1000"/>
              </a:spcBef>
              <a:spcAft>
                <a:spcPts val="0"/>
              </a:spcAft>
              <a:buSzPts val="2400"/>
              <a:buChar char="?"/>
            </a:pPr>
            <a:r>
              <a:rPr lang="en-US" sz="2400">
                <a:solidFill>
                  <a:srgbClr val="000000"/>
                </a:solidFill>
              </a:rPr>
              <a:t>SHOULD NOT BE:</a:t>
            </a:r>
            <a:endParaRPr/>
          </a:p>
          <a:p>
            <a:pPr indent="-285750" lvl="1" marL="742950" rtl="0" algn="l">
              <a:lnSpc>
                <a:spcPct val="100000"/>
              </a:lnSpc>
              <a:spcBef>
                <a:spcPts val="1000"/>
              </a:spcBef>
              <a:spcAft>
                <a:spcPts val="0"/>
              </a:spcAft>
              <a:buSzPts val="2400"/>
              <a:buChar char="?"/>
            </a:pPr>
            <a:r>
              <a:rPr lang="en-US" sz="2400">
                <a:solidFill>
                  <a:srgbClr val="000000"/>
                </a:solidFill>
              </a:rPr>
              <a:t>A user of the database system </a:t>
            </a:r>
            <a:endParaRPr/>
          </a:p>
          <a:p>
            <a:pPr indent="-285750" lvl="1" marL="742950" rtl="0" algn="l">
              <a:lnSpc>
                <a:spcPct val="100000"/>
              </a:lnSpc>
              <a:spcBef>
                <a:spcPts val="1000"/>
              </a:spcBef>
              <a:spcAft>
                <a:spcPts val="0"/>
              </a:spcAft>
              <a:buSzPts val="2400"/>
              <a:buChar char="?"/>
            </a:pPr>
            <a:r>
              <a:rPr lang="en-US" sz="2400">
                <a:solidFill>
                  <a:srgbClr val="000000"/>
                </a:solidFill>
              </a:rPr>
              <a:t>An output of the database system (e.g. a report)</a:t>
            </a:r>
            <a:endParaRPr/>
          </a:p>
        </p:txBody>
      </p:sp>
      <p:sp>
        <p:nvSpPr>
          <p:cNvPr id="442" name="Google Shape;442;p29"/>
          <p:cNvSpPr txBox="1"/>
          <p:nvPr>
            <p:ph idx="12" type="sldNum"/>
          </p:nvPr>
        </p:nvSpPr>
        <p:spPr>
          <a:xfrm>
            <a:off x="531812" y="787782"/>
            <a:ext cx="779767"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2000"/>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1">
                                            <p:txEl>
                                              <p:pRg end="0" st="0"/>
                                            </p:txEl>
                                          </p:spTgt>
                                        </p:tgtEl>
                                        <p:attrNameLst>
                                          <p:attrName>style.visibility</p:attrName>
                                        </p:attrNameLst>
                                      </p:cBhvr>
                                      <p:to>
                                        <p:strVal val="visible"/>
                                      </p:to>
                                    </p:set>
                                    <p:animEffect filter="fade" transition="in">
                                      <p:cBhvr>
                                        <p:cTn dur="500"/>
                                        <p:tgtEl>
                                          <p:spTgt spid="44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1">
                                            <p:txEl>
                                              <p:pRg end="1" st="1"/>
                                            </p:txEl>
                                          </p:spTgt>
                                        </p:tgtEl>
                                        <p:attrNameLst>
                                          <p:attrName>style.visibility</p:attrName>
                                        </p:attrNameLst>
                                      </p:cBhvr>
                                      <p:to>
                                        <p:strVal val="visible"/>
                                      </p:to>
                                    </p:set>
                                    <p:animEffect filter="fade" transition="in">
                                      <p:cBhvr>
                                        <p:cTn dur="500"/>
                                        <p:tgtEl>
                                          <p:spTgt spid="44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1">
                                            <p:txEl>
                                              <p:pRg end="2" st="2"/>
                                            </p:txEl>
                                          </p:spTgt>
                                        </p:tgtEl>
                                        <p:attrNameLst>
                                          <p:attrName>style.visibility</p:attrName>
                                        </p:attrNameLst>
                                      </p:cBhvr>
                                      <p:to>
                                        <p:strVal val="visible"/>
                                      </p:to>
                                    </p:set>
                                    <p:animEffect filter="fade" transition="in">
                                      <p:cBhvr>
                                        <p:cTn dur="500"/>
                                        <p:tgtEl>
                                          <p:spTgt spid="441">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1">
                                            <p:txEl>
                                              <p:pRg end="3" st="3"/>
                                            </p:txEl>
                                          </p:spTgt>
                                        </p:tgtEl>
                                        <p:attrNameLst>
                                          <p:attrName>style.visibility</p:attrName>
                                        </p:attrNameLst>
                                      </p:cBhvr>
                                      <p:to>
                                        <p:strVal val="visible"/>
                                      </p:to>
                                    </p:set>
                                    <p:animEffect filter="fade" transition="in">
                                      <p:cBhvr>
                                        <p:cTn dur="500"/>
                                        <p:tgtEl>
                                          <p:spTgt spid="441">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1">
                                            <p:txEl>
                                              <p:pRg end="4" st="4"/>
                                            </p:txEl>
                                          </p:spTgt>
                                        </p:tgtEl>
                                        <p:attrNameLst>
                                          <p:attrName>style.visibility</p:attrName>
                                        </p:attrNameLst>
                                      </p:cBhvr>
                                      <p:to>
                                        <p:strVal val="visible"/>
                                      </p:to>
                                    </p:set>
                                    <p:animEffect filter="fade" transition="in">
                                      <p:cBhvr>
                                        <p:cTn dur="500"/>
                                        <p:tgtEl>
                                          <p:spTgt spid="441">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1">
                                            <p:txEl>
                                              <p:pRg end="5" st="5"/>
                                            </p:txEl>
                                          </p:spTgt>
                                        </p:tgtEl>
                                        <p:attrNameLst>
                                          <p:attrName>style.visibility</p:attrName>
                                        </p:attrNameLst>
                                      </p:cBhvr>
                                      <p:to>
                                        <p:strVal val="visible"/>
                                      </p:to>
                                    </p:set>
                                    <p:animEffect filter="fade" transition="in">
                                      <p:cBhvr>
                                        <p:cTn dur="500"/>
                                        <p:tgtEl>
                                          <p:spTgt spid="441">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1">
                                            <p:txEl>
                                              <p:pRg end="6" st="6"/>
                                            </p:txEl>
                                          </p:spTgt>
                                        </p:tgtEl>
                                        <p:attrNameLst>
                                          <p:attrName>style.visibility</p:attrName>
                                        </p:attrNameLst>
                                      </p:cBhvr>
                                      <p:to>
                                        <p:strVal val="visible"/>
                                      </p:to>
                                    </p:set>
                                    <p:animEffect filter="fade" transition="in">
                                      <p:cBhvr>
                                        <p:cTn dur="500"/>
                                        <p:tgtEl>
                                          <p:spTgt spid="441">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1">
                                            <p:txEl>
                                              <p:pRg end="7" st="7"/>
                                            </p:txEl>
                                          </p:spTgt>
                                        </p:tgtEl>
                                        <p:attrNameLst>
                                          <p:attrName>style.visibility</p:attrName>
                                        </p:attrNameLst>
                                      </p:cBhvr>
                                      <p:to>
                                        <p:strVal val="visible"/>
                                      </p:to>
                                    </p:set>
                                    <p:animEffect filter="fade" transition="in">
                                      <p:cBhvr>
                                        <p:cTn dur="500"/>
                                        <p:tgtEl>
                                          <p:spTgt spid="441">
                                            <p:txEl>
                                              <p:pRg end="7" st="7"/>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sp>
        <p:nvSpPr>
          <p:cNvPr id="447" name="Google Shape;447;p30"/>
          <p:cNvSpPr txBox="1"/>
          <p:nvPr>
            <p:ph type="title"/>
          </p:nvPr>
        </p:nvSpPr>
        <p:spPr>
          <a:xfrm>
            <a:off x="2592925" y="624110"/>
            <a:ext cx="8911687" cy="128089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rgbClr val="262626"/>
              </a:buClr>
              <a:buSzPts val="3600"/>
              <a:buFont typeface="Century Gothic"/>
              <a:buNone/>
            </a:pPr>
            <a:r>
              <a:rPr lang="en-US"/>
              <a:t>More Examples of Entities</a:t>
            </a:r>
            <a:endParaRPr/>
          </a:p>
        </p:txBody>
      </p:sp>
      <p:sp>
        <p:nvSpPr>
          <p:cNvPr id="448" name="Google Shape;448;p30"/>
          <p:cNvSpPr txBox="1"/>
          <p:nvPr>
            <p:ph idx="1" type="body"/>
          </p:nvPr>
        </p:nvSpPr>
        <p:spPr>
          <a:xfrm>
            <a:off x="1311579" y="1597704"/>
            <a:ext cx="10617069" cy="4639608"/>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SzPts val="2400"/>
              <a:buChar char="?"/>
            </a:pPr>
            <a:r>
              <a:rPr lang="en-US" sz="2400">
                <a:solidFill>
                  <a:schemeClr val="hlink"/>
                </a:solidFill>
              </a:rPr>
              <a:t>Persons</a:t>
            </a:r>
            <a:r>
              <a:rPr lang="en-US" sz="2400"/>
              <a:t> : agency, contractor, customer, department, division, 			               employee, instructor, student, supplier</a:t>
            </a:r>
            <a:endParaRPr/>
          </a:p>
          <a:p>
            <a:pPr indent="-342900" lvl="0" marL="342900" rtl="0" algn="l">
              <a:lnSpc>
                <a:spcPct val="100000"/>
              </a:lnSpc>
              <a:spcBef>
                <a:spcPts val="1320"/>
              </a:spcBef>
              <a:spcAft>
                <a:spcPts val="0"/>
              </a:spcAft>
              <a:buSzPts val="2400"/>
              <a:buChar char="?"/>
            </a:pPr>
            <a:r>
              <a:rPr lang="en-US" sz="2400">
                <a:solidFill>
                  <a:schemeClr val="hlink"/>
                </a:solidFill>
              </a:rPr>
              <a:t>Places</a:t>
            </a:r>
            <a:r>
              <a:rPr lang="en-US" sz="2400"/>
              <a:t> :  sales region, building, room, branch office, campus</a:t>
            </a:r>
            <a:endParaRPr/>
          </a:p>
          <a:p>
            <a:pPr indent="-342900" lvl="0" marL="342900" rtl="0" algn="l">
              <a:lnSpc>
                <a:spcPct val="100000"/>
              </a:lnSpc>
              <a:spcBef>
                <a:spcPts val="1320"/>
              </a:spcBef>
              <a:spcAft>
                <a:spcPts val="0"/>
              </a:spcAft>
              <a:buSzPts val="2400"/>
              <a:buChar char="?"/>
            </a:pPr>
            <a:r>
              <a:rPr lang="en-US" sz="2400">
                <a:solidFill>
                  <a:schemeClr val="hlink"/>
                </a:solidFill>
              </a:rPr>
              <a:t>Objects</a:t>
            </a:r>
            <a:r>
              <a:rPr lang="en-US" sz="2400"/>
              <a:t> : book, machine, part, product, raw material, software 	                    			    license, software package, tool, vehicle model, vehicle</a:t>
            </a:r>
            <a:endParaRPr/>
          </a:p>
          <a:p>
            <a:pPr indent="-342900" lvl="0" marL="342900" rtl="0" algn="l">
              <a:lnSpc>
                <a:spcPct val="100000"/>
              </a:lnSpc>
              <a:spcBef>
                <a:spcPts val="1320"/>
              </a:spcBef>
              <a:spcAft>
                <a:spcPts val="0"/>
              </a:spcAft>
              <a:buSzPts val="2400"/>
              <a:buChar char="?"/>
            </a:pPr>
            <a:r>
              <a:rPr lang="en-US" sz="2400">
                <a:solidFill>
                  <a:schemeClr val="hlink"/>
                </a:solidFill>
              </a:rPr>
              <a:t>Events</a:t>
            </a:r>
            <a:r>
              <a:rPr lang="en-US" sz="2400"/>
              <a:t> : application, award, cancellation, class, flight, invoice, 			             order, registration, renewal, requisition, reservation, sale, trip</a:t>
            </a:r>
            <a:endParaRPr/>
          </a:p>
          <a:p>
            <a:pPr indent="-342900" lvl="0" marL="342900" rtl="0" algn="l">
              <a:lnSpc>
                <a:spcPct val="100000"/>
              </a:lnSpc>
              <a:spcBef>
                <a:spcPts val="1320"/>
              </a:spcBef>
              <a:spcAft>
                <a:spcPts val="0"/>
              </a:spcAft>
              <a:buSzPts val="2400"/>
              <a:buChar char="?"/>
            </a:pPr>
            <a:r>
              <a:rPr lang="en-US" sz="2400">
                <a:solidFill>
                  <a:schemeClr val="hlink"/>
                </a:solidFill>
              </a:rPr>
              <a:t>Concepts</a:t>
            </a:r>
            <a:r>
              <a:rPr lang="en-US" sz="2400"/>
              <a:t> : account, block of time, bond, course, fund, 			         			        qualification, stock</a:t>
            </a:r>
            <a:endParaRPr/>
          </a:p>
        </p:txBody>
      </p:sp>
      <p:sp>
        <p:nvSpPr>
          <p:cNvPr id="449" name="Google Shape;449;p30"/>
          <p:cNvSpPr txBox="1"/>
          <p:nvPr>
            <p:ph idx="12" type="sldNum"/>
          </p:nvPr>
        </p:nvSpPr>
        <p:spPr>
          <a:xfrm>
            <a:off x="531812" y="787782"/>
            <a:ext cx="779767"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2000"/>
              <a:buNone/>
            </a:pPr>
            <a:fld id="{00000000-1234-1234-1234-123412341234}" type="slidenum">
              <a:rPr lang="en-US"/>
              <a:t>‹#›</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 name="Shape 453"/>
        <p:cNvGrpSpPr/>
        <p:nvPr/>
      </p:nvGrpSpPr>
      <p:grpSpPr>
        <a:xfrm>
          <a:off x="0" y="0"/>
          <a:ext cx="0" cy="0"/>
          <a:chOff x="0" y="0"/>
          <a:chExt cx="0" cy="0"/>
        </a:xfrm>
      </p:grpSpPr>
      <p:sp>
        <p:nvSpPr>
          <p:cNvPr id="454" name="Google Shape;454;p31"/>
          <p:cNvSpPr txBox="1"/>
          <p:nvPr>
            <p:ph type="title"/>
          </p:nvPr>
        </p:nvSpPr>
        <p:spPr>
          <a:xfrm>
            <a:off x="1981200" y="228600"/>
            <a:ext cx="8286750" cy="827088"/>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rgbClr val="262626"/>
              </a:buClr>
              <a:buSzPts val="3800"/>
              <a:buFont typeface="Century Gothic"/>
              <a:buNone/>
            </a:pPr>
            <a:r>
              <a:rPr lang="en-US" sz="3800"/>
              <a:t>Attributes</a:t>
            </a:r>
            <a:endParaRPr/>
          </a:p>
        </p:txBody>
      </p:sp>
      <p:sp>
        <p:nvSpPr>
          <p:cNvPr id="455" name="Google Shape;455;p31"/>
          <p:cNvSpPr txBox="1"/>
          <p:nvPr>
            <p:ph idx="1" type="body"/>
          </p:nvPr>
        </p:nvSpPr>
        <p:spPr>
          <a:xfrm>
            <a:off x="2000250" y="1027114"/>
            <a:ext cx="10000406" cy="5430837"/>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SzPts val="2600"/>
              <a:buChar char="?"/>
            </a:pPr>
            <a:r>
              <a:rPr lang="en-US" sz="2600">
                <a:solidFill>
                  <a:schemeClr val="hlink"/>
                </a:solidFill>
              </a:rPr>
              <a:t>Meaning</a:t>
            </a:r>
            <a:r>
              <a:rPr lang="en-US" sz="2600"/>
              <a:t> - is a characteristic, data field, or data element of an entity.  There are many attributes for each entity.</a:t>
            </a:r>
            <a:endParaRPr/>
          </a:p>
          <a:p>
            <a:pPr indent="-342900" lvl="0" marL="342900" rtl="0" algn="l">
              <a:lnSpc>
                <a:spcPct val="100000"/>
              </a:lnSpc>
              <a:spcBef>
                <a:spcPts val="1000"/>
              </a:spcBef>
              <a:spcAft>
                <a:spcPts val="0"/>
              </a:spcAft>
              <a:buSzPts val="2600"/>
              <a:buChar char="?"/>
            </a:pPr>
            <a:r>
              <a:rPr lang="en-US" sz="2600">
                <a:solidFill>
                  <a:schemeClr val="hlink"/>
                </a:solidFill>
              </a:rPr>
              <a:t>Example</a:t>
            </a:r>
            <a:r>
              <a:rPr lang="en-US" sz="2600"/>
              <a:t> – Customer’s attributes are name, address,     				    		   telephone, email.</a:t>
            </a:r>
            <a:endParaRPr/>
          </a:p>
          <a:p>
            <a:pPr indent="-342900" lvl="0" marL="342900" rtl="0" algn="l">
              <a:lnSpc>
                <a:spcPct val="100000"/>
              </a:lnSpc>
              <a:spcBef>
                <a:spcPts val="1000"/>
              </a:spcBef>
              <a:spcAft>
                <a:spcPts val="0"/>
              </a:spcAft>
              <a:buSzPts val="2600"/>
              <a:buChar char="?"/>
            </a:pPr>
            <a:r>
              <a:rPr lang="en-US" sz="2600">
                <a:solidFill>
                  <a:schemeClr val="hlink"/>
                </a:solidFill>
              </a:rPr>
              <a:t>Notation</a:t>
            </a:r>
            <a:r>
              <a:rPr lang="en-US" sz="2600"/>
              <a:t>: </a:t>
            </a:r>
            <a:endParaRPr/>
          </a:p>
        </p:txBody>
      </p:sp>
      <p:sp>
        <p:nvSpPr>
          <p:cNvPr id="456" name="Google Shape;456;p31"/>
          <p:cNvSpPr txBox="1"/>
          <p:nvPr>
            <p:ph idx="12" type="sldNum"/>
          </p:nvPr>
        </p:nvSpPr>
        <p:spPr>
          <a:xfrm>
            <a:off x="10096528" y="6286521"/>
            <a:ext cx="400024"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2000"/>
              <a:buNone/>
            </a:pPr>
            <a:fld id="{00000000-1234-1234-1234-123412341234}" type="slidenum">
              <a:rPr lang="en-US"/>
              <a:t>‹#›</a:t>
            </a:fld>
            <a:endParaRPr/>
          </a:p>
        </p:txBody>
      </p:sp>
      <p:pic>
        <p:nvPicPr>
          <p:cNvPr descr="Fig04-01" id="457" name="Google Shape;457;p31"/>
          <p:cNvPicPr preferRelativeResize="0"/>
          <p:nvPr/>
        </p:nvPicPr>
        <p:blipFill rotWithShape="1">
          <a:blip r:embed="rId3">
            <a:alphaModFix/>
          </a:blip>
          <a:srcRect b="11806" l="5525" r="7892" t="23615"/>
          <a:stretch/>
        </p:blipFill>
        <p:spPr>
          <a:xfrm>
            <a:off x="3936252" y="2992513"/>
            <a:ext cx="8254934" cy="2651033"/>
          </a:xfrm>
          <a:prstGeom prst="rect">
            <a:avLst/>
          </a:prstGeom>
          <a:noFill/>
          <a:ln>
            <a:noFill/>
          </a:ln>
        </p:spPr>
      </p:pic>
      <p:grpSp>
        <p:nvGrpSpPr>
          <p:cNvPr id="458" name="Google Shape;458;p31"/>
          <p:cNvGrpSpPr/>
          <p:nvPr/>
        </p:nvGrpSpPr>
        <p:grpSpPr>
          <a:xfrm>
            <a:off x="1437877" y="5717550"/>
            <a:ext cx="9770690" cy="1015663"/>
            <a:chOff x="413143" y="5717549"/>
            <a:chExt cx="7481443" cy="1015663"/>
          </a:xfrm>
        </p:grpSpPr>
        <p:sp>
          <p:nvSpPr>
            <p:cNvPr id="459" name="Google Shape;459;p31"/>
            <p:cNvSpPr txBox="1"/>
            <p:nvPr/>
          </p:nvSpPr>
          <p:spPr>
            <a:xfrm>
              <a:off x="1713223" y="5895975"/>
              <a:ext cx="6181363" cy="707886"/>
            </a:xfrm>
            <a:prstGeom prst="rect">
              <a:avLst/>
            </a:prstGeom>
            <a:noFill/>
            <a:ln>
              <a:noFill/>
            </a:ln>
          </p:spPr>
          <p:txBody>
            <a:bodyPr anchorCtr="0" anchor="t" bIns="45700" lIns="91425" spcFirstLastPara="1" rIns="91425" wrap="square" tIns="45700">
              <a:spAutoFit/>
            </a:bodyPr>
            <a:lstStyle/>
            <a:p>
              <a:pPr indent="-404813" lvl="0" marL="404813" marR="0" rtl="0" algn="l">
                <a:lnSpc>
                  <a:spcPct val="100000"/>
                </a:lnSpc>
                <a:spcBef>
                  <a:spcPts val="0"/>
                </a:spcBef>
                <a:spcAft>
                  <a:spcPts val="0"/>
                </a:spcAft>
                <a:buClr>
                  <a:srgbClr val="000000"/>
                </a:buClr>
                <a:buSzPts val="2000"/>
                <a:buFont typeface="Arial"/>
                <a:buNone/>
              </a:pPr>
              <a:r>
                <a:rPr b="1" i="0" lang="en-US" sz="2000" u="none" cap="none" strike="noStrike">
                  <a:solidFill>
                    <a:schemeClr val="accent2"/>
                  </a:solidFill>
                  <a:latin typeface="Arial"/>
                  <a:ea typeface="Arial"/>
                  <a:cs typeface="Arial"/>
                  <a:sym typeface="Arial"/>
                </a:rPr>
                <a:t>STUDENT </a:t>
              </a:r>
              <a:r>
                <a:rPr b="1" i="0" lang="en-US" sz="2000" u="none" cap="none" strike="noStrike">
                  <a:solidFill>
                    <a:srgbClr val="495526"/>
                  </a:solidFill>
                  <a:latin typeface="Arial"/>
                  <a:ea typeface="Arial"/>
                  <a:cs typeface="Arial"/>
                  <a:sym typeface="Arial"/>
                </a:rPr>
                <a:t>(</a:t>
              </a:r>
              <a:r>
                <a:rPr b="1" i="0" lang="en-US" sz="2000" u="sng" cap="none" strike="noStrike">
                  <a:solidFill>
                    <a:srgbClr val="495526"/>
                  </a:solidFill>
                  <a:latin typeface="Arial"/>
                  <a:ea typeface="Arial"/>
                  <a:cs typeface="Arial"/>
                  <a:sym typeface="Arial"/>
                </a:rPr>
                <a:t>STU_ID</a:t>
              </a:r>
              <a:r>
                <a:rPr b="1" i="0" lang="en-US" sz="2000" u="none" cap="none" strike="noStrike">
                  <a:solidFill>
                    <a:srgbClr val="495526"/>
                  </a:solidFill>
                  <a:latin typeface="Arial"/>
                  <a:ea typeface="Arial"/>
                  <a:cs typeface="Arial"/>
                  <a:sym typeface="Arial"/>
                </a:rPr>
                <a:t>, STU_LNAME, STU_FNAME, STU_INITIAL,   			      STU_EMAIL, STU_PHONE)</a:t>
              </a:r>
              <a:endParaRPr b="0" i="0" sz="1400" u="none" cap="none" strike="noStrike">
                <a:solidFill>
                  <a:srgbClr val="000000"/>
                </a:solidFill>
                <a:latin typeface="Arial"/>
                <a:ea typeface="Arial"/>
                <a:cs typeface="Arial"/>
                <a:sym typeface="Arial"/>
              </a:endParaRPr>
            </a:p>
          </p:txBody>
        </p:sp>
        <p:sp>
          <p:nvSpPr>
            <p:cNvPr id="460" name="Google Shape;460;p31"/>
            <p:cNvSpPr txBox="1"/>
            <p:nvPr/>
          </p:nvSpPr>
          <p:spPr>
            <a:xfrm>
              <a:off x="413143" y="5717549"/>
              <a:ext cx="1142976" cy="101566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rgbClr val="A50021"/>
                  </a:solidFill>
                  <a:latin typeface="Century Gothic"/>
                  <a:ea typeface="Century Gothic"/>
                  <a:cs typeface="Century Gothic"/>
                  <a:sym typeface="Century Gothic"/>
                </a:rPr>
                <a:t>DBDL or Textual notation</a:t>
              </a:r>
              <a:endParaRPr b="0" i="0" sz="1400" u="none" cap="none" strike="noStrike">
                <a:solidFill>
                  <a:srgbClr val="000000"/>
                </a:solidFill>
                <a:latin typeface="Arial"/>
                <a:ea typeface="Arial"/>
                <a:cs typeface="Arial"/>
                <a:sym typeface="Arial"/>
              </a:endParaRPr>
            </a:p>
          </p:txBody>
        </p:sp>
        <p:sp>
          <p:nvSpPr>
            <p:cNvPr id="461" name="Google Shape;461;p31"/>
            <p:cNvSpPr/>
            <p:nvPr/>
          </p:nvSpPr>
          <p:spPr>
            <a:xfrm>
              <a:off x="1403661" y="5937250"/>
              <a:ext cx="295275" cy="576263"/>
            </a:xfrm>
            <a:prstGeom prst="leftBrace">
              <a:avLst>
                <a:gd fmla="val 8333" name="adj1"/>
                <a:gd fmla="val 50000" name="adj2"/>
              </a:avLst>
            </a:prstGeom>
            <a:noFill/>
            <a:ln cap="flat"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gr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 name="Shape 465"/>
        <p:cNvGrpSpPr/>
        <p:nvPr/>
      </p:nvGrpSpPr>
      <p:grpSpPr>
        <a:xfrm>
          <a:off x="0" y="0"/>
          <a:ext cx="0" cy="0"/>
          <a:chOff x="0" y="0"/>
          <a:chExt cx="0" cy="0"/>
        </a:xfrm>
      </p:grpSpPr>
      <p:sp>
        <p:nvSpPr>
          <p:cNvPr id="466" name="Google Shape;466;p32"/>
          <p:cNvSpPr txBox="1"/>
          <p:nvPr>
            <p:ph type="title"/>
          </p:nvPr>
        </p:nvSpPr>
        <p:spPr>
          <a:xfrm>
            <a:off x="1879600" y="228600"/>
            <a:ext cx="8388350" cy="70485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rgbClr val="262626"/>
              </a:buClr>
              <a:buSzPts val="3600"/>
              <a:buFont typeface="Century Gothic"/>
              <a:buNone/>
            </a:pPr>
            <a:r>
              <a:rPr lang="en-US"/>
              <a:t>Relationship</a:t>
            </a:r>
            <a:endParaRPr/>
          </a:p>
        </p:txBody>
      </p:sp>
      <p:sp>
        <p:nvSpPr>
          <p:cNvPr id="467" name="Google Shape;467;p32"/>
          <p:cNvSpPr txBox="1"/>
          <p:nvPr>
            <p:ph idx="1" type="body"/>
          </p:nvPr>
        </p:nvSpPr>
        <p:spPr>
          <a:xfrm>
            <a:off x="1947864" y="998538"/>
            <a:ext cx="9836768" cy="3430594"/>
          </a:xfrm>
          <a:prstGeom prst="rect">
            <a:avLst/>
          </a:prstGeom>
          <a:noFill/>
          <a:ln>
            <a:noFill/>
          </a:ln>
        </p:spPr>
        <p:txBody>
          <a:bodyPr anchorCtr="0" anchor="t" bIns="45700" lIns="91425" spcFirstLastPara="1" rIns="91425" wrap="square" tIns="45700">
            <a:noAutofit/>
          </a:bodyPr>
          <a:lstStyle/>
          <a:p>
            <a:pPr indent="-342900" lvl="0" marL="342900" rtl="0" algn="l">
              <a:lnSpc>
                <a:spcPct val="95000"/>
              </a:lnSpc>
              <a:spcBef>
                <a:spcPts val="0"/>
              </a:spcBef>
              <a:spcAft>
                <a:spcPts val="0"/>
              </a:spcAft>
              <a:buSzPts val="2400"/>
              <a:buChar char="?"/>
            </a:pPr>
            <a:r>
              <a:rPr lang="en-US" sz="2400">
                <a:solidFill>
                  <a:schemeClr val="hlink"/>
                </a:solidFill>
              </a:rPr>
              <a:t>Meaning</a:t>
            </a:r>
            <a:r>
              <a:rPr lang="en-US" sz="2400"/>
              <a:t>.  The lines between the entities (boxes) representing relationships between them</a:t>
            </a:r>
            <a:endParaRPr/>
          </a:p>
          <a:p>
            <a:pPr indent="-342900" lvl="0" marL="342900" rtl="0" algn="l">
              <a:lnSpc>
                <a:spcPct val="95000"/>
              </a:lnSpc>
              <a:spcBef>
                <a:spcPts val="1440"/>
              </a:spcBef>
              <a:spcAft>
                <a:spcPts val="0"/>
              </a:spcAft>
              <a:buSzPts val="2400"/>
              <a:buChar char="?"/>
            </a:pPr>
            <a:r>
              <a:rPr lang="en-US" sz="2400">
                <a:solidFill>
                  <a:schemeClr val="hlink"/>
                </a:solidFill>
              </a:rPr>
              <a:t>Example.  </a:t>
            </a:r>
            <a:r>
              <a:rPr lang="en-US" sz="2400"/>
              <a:t>Between CUSTOMER and ORDER</a:t>
            </a:r>
            <a:endParaRPr/>
          </a:p>
          <a:p>
            <a:pPr indent="-342900" lvl="0" marL="342900" rtl="0" algn="l">
              <a:lnSpc>
                <a:spcPct val="95000"/>
              </a:lnSpc>
              <a:spcBef>
                <a:spcPts val="1440"/>
              </a:spcBef>
              <a:spcAft>
                <a:spcPts val="0"/>
              </a:spcAft>
              <a:buSzPts val="2400"/>
              <a:buChar char="?"/>
            </a:pPr>
            <a:r>
              <a:rPr lang="en-US" sz="2400">
                <a:solidFill>
                  <a:schemeClr val="hlink"/>
                </a:solidFill>
              </a:rPr>
              <a:t>Notation</a:t>
            </a:r>
            <a:r>
              <a:rPr lang="en-US" sz="2400"/>
              <a:t>.  The relationship is indicated by lines connecting the entities. There’s a “crow’s” foot or a diamond shaped box</a:t>
            </a:r>
            <a:endParaRPr/>
          </a:p>
          <a:p>
            <a:pPr indent="-342900" lvl="0" marL="342900" rtl="0" algn="l">
              <a:lnSpc>
                <a:spcPct val="95000"/>
              </a:lnSpc>
              <a:spcBef>
                <a:spcPts val="1440"/>
              </a:spcBef>
              <a:spcAft>
                <a:spcPts val="0"/>
              </a:spcAft>
              <a:buSzPts val="2400"/>
              <a:buChar char="?"/>
            </a:pPr>
            <a:r>
              <a:rPr lang="en-US" sz="2400">
                <a:solidFill>
                  <a:schemeClr val="hlink"/>
                </a:solidFill>
              </a:rPr>
              <a:t>Description</a:t>
            </a:r>
            <a:r>
              <a:rPr lang="en-US" sz="2400"/>
              <a:t> :  A relationship is read in </a:t>
            </a:r>
            <a:r>
              <a:rPr lang="en-US" sz="2400">
                <a:solidFill>
                  <a:schemeClr val="hlink"/>
                </a:solidFill>
              </a:rPr>
              <a:t>two </a:t>
            </a:r>
            <a:r>
              <a:rPr lang="en-US" sz="2400"/>
              <a:t>directions (left and right).  Example : Each customer places many orders, and each order is placed by only one customer.</a:t>
            </a:r>
            <a:endParaRPr/>
          </a:p>
        </p:txBody>
      </p:sp>
      <p:sp>
        <p:nvSpPr>
          <p:cNvPr id="468" name="Google Shape;468;p32"/>
          <p:cNvSpPr txBox="1"/>
          <p:nvPr>
            <p:ph idx="12" type="sldNum"/>
          </p:nvPr>
        </p:nvSpPr>
        <p:spPr>
          <a:xfrm>
            <a:off x="531812" y="787782"/>
            <a:ext cx="779767"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2000"/>
              <a:buNone/>
            </a:pPr>
            <a:fld id="{00000000-1234-1234-1234-123412341234}" type="slidenum">
              <a:rPr lang="en-US"/>
              <a:t>‹#›</a:t>
            </a:fld>
            <a:endParaRPr/>
          </a:p>
        </p:txBody>
      </p:sp>
      <p:grpSp>
        <p:nvGrpSpPr>
          <p:cNvPr id="469" name="Google Shape;469;p32"/>
          <p:cNvGrpSpPr/>
          <p:nvPr/>
        </p:nvGrpSpPr>
        <p:grpSpPr>
          <a:xfrm>
            <a:off x="3267075" y="5809968"/>
            <a:ext cx="5416550" cy="704850"/>
            <a:chOff x="2737" y="12699"/>
            <a:chExt cx="7068" cy="860"/>
          </a:xfrm>
        </p:grpSpPr>
        <p:sp>
          <p:nvSpPr>
            <p:cNvPr id="470" name="Google Shape;470;p32"/>
            <p:cNvSpPr txBox="1"/>
            <p:nvPr/>
          </p:nvSpPr>
          <p:spPr>
            <a:xfrm>
              <a:off x="2737" y="12699"/>
              <a:ext cx="1665" cy="860"/>
            </a:xfrm>
            <a:prstGeom prst="rect">
              <a:avLst/>
            </a:prstGeom>
            <a:solidFill>
              <a:srgbClr val="FFFFFF"/>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65000"/>
                </a:lnSpc>
                <a:spcBef>
                  <a:spcPts val="0"/>
                </a:spcBef>
                <a:spcAft>
                  <a:spcPts val="0"/>
                </a:spcAft>
                <a:buClr>
                  <a:srgbClr val="000000"/>
                </a:buClr>
                <a:buSzPts val="1800"/>
                <a:buFont typeface="Arial"/>
                <a:buNone/>
              </a:pPr>
              <a:r>
                <a:rPr b="1" i="0" lang="en-US" sz="1800" u="none" cap="none" strike="noStrike">
                  <a:solidFill>
                    <a:schemeClr val="accent2"/>
                  </a:solidFill>
                  <a:latin typeface="Arial"/>
                  <a:ea typeface="Arial"/>
                  <a:cs typeface="Arial"/>
                  <a:sym typeface="Arial"/>
                </a:rPr>
                <a:t>Customer</a:t>
              </a:r>
              <a:endParaRPr b="0" i="0" sz="1800" u="none" cap="none" strike="noStrike">
                <a:solidFill>
                  <a:schemeClr val="accent2"/>
                </a:solidFill>
                <a:latin typeface="Arial"/>
                <a:ea typeface="Arial"/>
                <a:cs typeface="Arial"/>
                <a:sym typeface="Arial"/>
              </a:endParaRPr>
            </a:p>
          </p:txBody>
        </p:sp>
        <p:sp>
          <p:nvSpPr>
            <p:cNvPr id="471" name="Google Shape;471;p32"/>
            <p:cNvSpPr txBox="1"/>
            <p:nvPr/>
          </p:nvSpPr>
          <p:spPr>
            <a:xfrm>
              <a:off x="8140" y="12699"/>
              <a:ext cx="1665" cy="860"/>
            </a:xfrm>
            <a:prstGeom prst="rect">
              <a:avLst/>
            </a:prstGeom>
            <a:solidFill>
              <a:srgbClr val="FFFFFF"/>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65000"/>
                </a:lnSpc>
                <a:spcBef>
                  <a:spcPts val="0"/>
                </a:spcBef>
                <a:spcAft>
                  <a:spcPts val="0"/>
                </a:spcAft>
                <a:buClr>
                  <a:srgbClr val="000000"/>
                </a:buClr>
                <a:buSzPts val="1800"/>
                <a:buFont typeface="Arial"/>
                <a:buNone/>
              </a:pPr>
              <a:r>
                <a:rPr b="1" i="0" lang="en-US" sz="1800" u="none" cap="none" strike="noStrike">
                  <a:solidFill>
                    <a:schemeClr val="dk1"/>
                  </a:solidFill>
                  <a:latin typeface="Arial"/>
                  <a:ea typeface="Arial"/>
                  <a:cs typeface="Arial"/>
                  <a:sym typeface="Arial"/>
                </a:rPr>
                <a:t>Order</a:t>
              </a:r>
              <a:endParaRPr b="0" i="0" sz="1800" u="none" cap="none" strike="noStrike">
                <a:solidFill>
                  <a:schemeClr val="dk1"/>
                </a:solidFill>
                <a:latin typeface="Arial"/>
                <a:ea typeface="Arial"/>
                <a:cs typeface="Arial"/>
                <a:sym typeface="Arial"/>
              </a:endParaRPr>
            </a:p>
          </p:txBody>
        </p:sp>
        <p:cxnSp>
          <p:nvCxnSpPr>
            <p:cNvPr id="472" name="Google Shape;472;p32"/>
            <p:cNvCxnSpPr/>
            <p:nvPr/>
          </p:nvCxnSpPr>
          <p:spPr>
            <a:xfrm flipH="1" rot="10800000">
              <a:off x="4402" y="13112"/>
              <a:ext cx="3756" cy="17"/>
            </a:xfrm>
            <a:prstGeom prst="straightConnector1">
              <a:avLst/>
            </a:prstGeom>
            <a:noFill/>
            <a:ln cap="flat" cmpd="sng" w="9525">
              <a:solidFill>
                <a:srgbClr val="000000"/>
              </a:solidFill>
              <a:prstDash val="solid"/>
              <a:round/>
              <a:headEnd len="sm" w="sm" type="none"/>
              <a:tailEnd len="sm" w="sm" type="none"/>
            </a:ln>
          </p:spPr>
        </p:cxnSp>
        <p:cxnSp>
          <p:nvCxnSpPr>
            <p:cNvPr id="473" name="Google Shape;473;p32"/>
            <p:cNvCxnSpPr/>
            <p:nvPr/>
          </p:nvCxnSpPr>
          <p:spPr>
            <a:xfrm flipH="1" rot="10800000">
              <a:off x="7605" y="12931"/>
              <a:ext cx="524" cy="194"/>
            </a:xfrm>
            <a:prstGeom prst="straightConnector1">
              <a:avLst/>
            </a:prstGeom>
            <a:noFill/>
            <a:ln cap="flat" cmpd="sng" w="9525">
              <a:solidFill>
                <a:srgbClr val="000000"/>
              </a:solidFill>
              <a:prstDash val="solid"/>
              <a:round/>
              <a:headEnd len="sm" w="sm" type="none"/>
              <a:tailEnd len="sm" w="sm" type="none"/>
            </a:ln>
          </p:spPr>
        </p:cxnSp>
        <p:cxnSp>
          <p:nvCxnSpPr>
            <p:cNvPr id="474" name="Google Shape;474;p32"/>
            <p:cNvCxnSpPr/>
            <p:nvPr/>
          </p:nvCxnSpPr>
          <p:spPr>
            <a:xfrm>
              <a:off x="7605" y="13112"/>
              <a:ext cx="524" cy="165"/>
            </a:xfrm>
            <a:prstGeom prst="straightConnector1">
              <a:avLst/>
            </a:prstGeom>
            <a:noFill/>
            <a:ln cap="flat" cmpd="sng" w="9525">
              <a:solidFill>
                <a:srgbClr val="000000"/>
              </a:solidFill>
              <a:prstDash val="solid"/>
              <a:round/>
              <a:headEnd len="sm" w="sm" type="none"/>
              <a:tailEnd len="sm" w="sm" type="none"/>
            </a:ln>
          </p:spPr>
        </p:cxnSp>
        <p:cxnSp>
          <p:nvCxnSpPr>
            <p:cNvPr id="475" name="Google Shape;475;p32"/>
            <p:cNvCxnSpPr/>
            <p:nvPr/>
          </p:nvCxnSpPr>
          <p:spPr>
            <a:xfrm>
              <a:off x="4583" y="12960"/>
              <a:ext cx="0" cy="316"/>
            </a:xfrm>
            <a:prstGeom prst="straightConnector1">
              <a:avLst/>
            </a:prstGeom>
            <a:noFill/>
            <a:ln cap="flat" cmpd="sng" w="9525">
              <a:solidFill>
                <a:srgbClr val="000000"/>
              </a:solidFill>
              <a:prstDash val="solid"/>
              <a:round/>
              <a:headEnd len="sm" w="sm" type="none"/>
              <a:tailEnd len="sm" w="sm" type="none"/>
            </a:ln>
          </p:spPr>
        </p:cxnSp>
      </p:grpSp>
      <p:grpSp>
        <p:nvGrpSpPr>
          <p:cNvPr id="476" name="Google Shape;476;p32"/>
          <p:cNvGrpSpPr/>
          <p:nvPr/>
        </p:nvGrpSpPr>
        <p:grpSpPr>
          <a:xfrm>
            <a:off x="3251218" y="4797152"/>
            <a:ext cx="5416550" cy="714380"/>
            <a:chOff x="1727218" y="4714884"/>
            <a:chExt cx="5416550" cy="714380"/>
          </a:xfrm>
        </p:grpSpPr>
        <p:sp>
          <p:nvSpPr>
            <p:cNvPr id="477" name="Google Shape;477;p32"/>
            <p:cNvSpPr txBox="1"/>
            <p:nvPr/>
          </p:nvSpPr>
          <p:spPr>
            <a:xfrm>
              <a:off x="1727218" y="4724414"/>
              <a:ext cx="1275970" cy="704850"/>
            </a:xfrm>
            <a:prstGeom prst="rect">
              <a:avLst/>
            </a:prstGeom>
            <a:solidFill>
              <a:srgbClr val="FFFFFF"/>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65000"/>
                </a:lnSpc>
                <a:spcBef>
                  <a:spcPts val="0"/>
                </a:spcBef>
                <a:spcAft>
                  <a:spcPts val="0"/>
                </a:spcAft>
                <a:buClr>
                  <a:srgbClr val="000000"/>
                </a:buClr>
                <a:buSzPts val="1800"/>
                <a:buFont typeface="Arial"/>
                <a:buNone/>
              </a:pPr>
              <a:r>
                <a:rPr b="1" i="0" lang="en-US" sz="1800" u="none" cap="none" strike="noStrike">
                  <a:solidFill>
                    <a:schemeClr val="accent2"/>
                  </a:solidFill>
                  <a:latin typeface="Arial"/>
                  <a:ea typeface="Arial"/>
                  <a:cs typeface="Arial"/>
                  <a:sym typeface="Arial"/>
                </a:rPr>
                <a:t>Customer</a:t>
              </a:r>
              <a:endParaRPr b="0" i="0" sz="1800" u="none" cap="none" strike="noStrike">
                <a:solidFill>
                  <a:schemeClr val="accent2"/>
                </a:solidFill>
                <a:latin typeface="Arial"/>
                <a:ea typeface="Arial"/>
                <a:cs typeface="Arial"/>
                <a:sym typeface="Arial"/>
              </a:endParaRPr>
            </a:p>
          </p:txBody>
        </p:sp>
        <p:sp>
          <p:nvSpPr>
            <p:cNvPr id="478" name="Google Shape;478;p32"/>
            <p:cNvSpPr txBox="1"/>
            <p:nvPr/>
          </p:nvSpPr>
          <p:spPr>
            <a:xfrm>
              <a:off x="5867798" y="4724414"/>
              <a:ext cx="1275970" cy="704850"/>
            </a:xfrm>
            <a:prstGeom prst="rect">
              <a:avLst/>
            </a:prstGeom>
            <a:solidFill>
              <a:srgbClr val="FFFFFF"/>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65000"/>
                </a:lnSpc>
                <a:spcBef>
                  <a:spcPts val="0"/>
                </a:spcBef>
                <a:spcAft>
                  <a:spcPts val="0"/>
                </a:spcAft>
                <a:buClr>
                  <a:srgbClr val="000000"/>
                </a:buClr>
                <a:buSzPts val="1800"/>
                <a:buFont typeface="Arial"/>
                <a:buNone/>
              </a:pPr>
              <a:r>
                <a:rPr b="1" i="0" lang="en-US" sz="1800" u="none" cap="none" strike="noStrike">
                  <a:solidFill>
                    <a:schemeClr val="dk1"/>
                  </a:solidFill>
                  <a:latin typeface="Arial"/>
                  <a:ea typeface="Arial"/>
                  <a:cs typeface="Arial"/>
                  <a:sym typeface="Arial"/>
                </a:rPr>
                <a:t>Order</a:t>
              </a:r>
              <a:endParaRPr b="0" i="0" sz="1800" u="none" cap="none" strike="noStrike">
                <a:solidFill>
                  <a:schemeClr val="dk1"/>
                </a:solidFill>
                <a:latin typeface="Arial"/>
                <a:ea typeface="Arial"/>
                <a:cs typeface="Arial"/>
                <a:sym typeface="Arial"/>
              </a:endParaRPr>
            </a:p>
          </p:txBody>
        </p:sp>
        <p:cxnSp>
          <p:nvCxnSpPr>
            <p:cNvPr id="479" name="Google Shape;479;p32"/>
            <p:cNvCxnSpPr/>
            <p:nvPr/>
          </p:nvCxnSpPr>
          <p:spPr>
            <a:xfrm flipH="1" rot="10800000">
              <a:off x="3003188" y="5062906"/>
              <a:ext cx="2878404" cy="13933"/>
            </a:xfrm>
            <a:prstGeom prst="straightConnector1">
              <a:avLst/>
            </a:prstGeom>
            <a:noFill/>
            <a:ln cap="flat" cmpd="sng" w="9525">
              <a:solidFill>
                <a:srgbClr val="000000"/>
              </a:solidFill>
              <a:prstDash val="solid"/>
              <a:round/>
              <a:headEnd len="sm" w="sm" type="none"/>
              <a:tailEnd len="sm" w="sm" type="none"/>
            </a:ln>
          </p:spPr>
        </p:cxnSp>
        <p:sp>
          <p:nvSpPr>
            <p:cNvPr id="480" name="Google Shape;480;p32"/>
            <p:cNvSpPr/>
            <p:nvPr/>
          </p:nvSpPr>
          <p:spPr>
            <a:xfrm>
              <a:off x="3857620" y="4714884"/>
              <a:ext cx="1071570" cy="714380"/>
            </a:xfrm>
            <a:prstGeom prst="diamond">
              <a:avLst/>
            </a:prstGeom>
            <a:solidFill>
              <a:schemeClr val="lt1"/>
            </a:solidFill>
            <a:ln cap="rnd" cmpd="sng" w="15875">
              <a:solidFill>
                <a:srgbClr val="78230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481" name="Google Shape;481;p32"/>
            <p:cNvSpPr txBox="1"/>
            <p:nvPr/>
          </p:nvSpPr>
          <p:spPr>
            <a:xfrm>
              <a:off x="3936396" y="4852623"/>
              <a:ext cx="9141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entury Gothic"/>
                  <a:ea typeface="Century Gothic"/>
                  <a:cs typeface="Century Gothic"/>
                  <a:sym typeface="Century Gothic"/>
                </a:rPr>
                <a:t>makes</a:t>
              </a:r>
              <a:endParaRPr b="0" i="0" sz="1800" u="none" cap="none" strike="noStrike">
                <a:solidFill>
                  <a:schemeClr val="dk1"/>
                </a:solidFill>
                <a:latin typeface="Century Gothic"/>
                <a:ea typeface="Century Gothic"/>
                <a:cs typeface="Century Gothic"/>
                <a:sym typeface="Century Gothic"/>
              </a:endParaRPr>
            </a:p>
          </p:txBody>
        </p:sp>
      </p:grpSp>
      <p:cxnSp>
        <p:nvCxnSpPr>
          <p:cNvPr id="482" name="Google Shape;482;p32"/>
          <p:cNvCxnSpPr/>
          <p:nvPr/>
        </p:nvCxnSpPr>
        <p:spPr>
          <a:xfrm>
            <a:off x="4793204" y="6032956"/>
            <a:ext cx="0" cy="258900"/>
          </a:xfrm>
          <a:prstGeom prst="straightConnector1">
            <a:avLst/>
          </a:prstGeom>
          <a:noFill/>
          <a:ln cap="flat" cmpd="sng" w="9525">
            <a:solidFill>
              <a:srgbClr val="000000"/>
            </a:solidFill>
            <a:prstDash val="solid"/>
            <a:round/>
            <a:headEnd len="sm" w="sm" type="none"/>
            <a:tailEnd len="sm" w="sm" type="none"/>
          </a:ln>
        </p:spPr>
      </p:cxnSp>
      <p:sp>
        <p:nvSpPr>
          <p:cNvPr id="483" name="Google Shape;483;p32"/>
          <p:cNvSpPr/>
          <p:nvPr/>
        </p:nvSpPr>
        <p:spPr>
          <a:xfrm>
            <a:off x="6743850" y="6032950"/>
            <a:ext cx="244800" cy="2064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469"/>
                                        </p:tgtEl>
                                        <p:attrNameLst>
                                          <p:attrName>style.visibility</p:attrName>
                                        </p:attrNameLst>
                                      </p:cBhvr>
                                      <p:to>
                                        <p:strVal val="visible"/>
                                      </p:to>
                                    </p:set>
                                    <p:anim calcmode="lin" valueType="num">
                                      <p:cBhvr additive="base">
                                        <p:cTn dur="500"/>
                                        <p:tgtEl>
                                          <p:spTgt spid="469"/>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 name="Shape 487"/>
        <p:cNvGrpSpPr/>
        <p:nvPr/>
      </p:nvGrpSpPr>
      <p:grpSpPr>
        <a:xfrm>
          <a:off x="0" y="0"/>
          <a:ext cx="0" cy="0"/>
          <a:chOff x="0" y="0"/>
          <a:chExt cx="0" cy="0"/>
        </a:xfrm>
      </p:grpSpPr>
      <p:sp>
        <p:nvSpPr>
          <p:cNvPr id="488" name="Google Shape;488;p33"/>
          <p:cNvSpPr txBox="1"/>
          <p:nvPr>
            <p:ph type="title"/>
          </p:nvPr>
        </p:nvSpPr>
        <p:spPr>
          <a:xfrm>
            <a:off x="2592925" y="624110"/>
            <a:ext cx="8911687" cy="128089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rgbClr val="262626"/>
              </a:buClr>
              <a:buSzPts val="3600"/>
              <a:buFont typeface="Century Gothic"/>
              <a:buNone/>
            </a:pPr>
            <a:r>
              <a:rPr lang="en-US"/>
              <a:t>Exercise for Students</a:t>
            </a:r>
            <a:endParaRPr/>
          </a:p>
        </p:txBody>
      </p:sp>
      <p:sp>
        <p:nvSpPr>
          <p:cNvPr id="489" name="Google Shape;489;p33"/>
          <p:cNvSpPr txBox="1"/>
          <p:nvPr>
            <p:ph idx="1" type="body"/>
          </p:nvPr>
        </p:nvSpPr>
        <p:spPr>
          <a:xfrm>
            <a:off x="2063552" y="1556792"/>
            <a:ext cx="9441060" cy="4354430"/>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SzPts val="2400"/>
              <a:buChar char="?"/>
            </a:pPr>
            <a:r>
              <a:rPr lang="en-US" sz="2400"/>
              <a:t>List 4 appropriate entities for each of the following systems :</a:t>
            </a:r>
            <a:endParaRPr/>
          </a:p>
          <a:p>
            <a:pPr indent="-598488" lvl="1" marL="1055688" rtl="0" algn="l">
              <a:lnSpc>
                <a:spcPct val="100000"/>
              </a:lnSpc>
              <a:spcBef>
                <a:spcPts val="1000"/>
              </a:spcBef>
              <a:spcAft>
                <a:spcPts val="0"/>
              </a:spcAft>
              <a:buSzPts val="2400"/>
              <a:buChar char="?"/>
            </a:pPr>
            <a:r>
              <a:rPr lang="en-US" sz="2400"/>
              <a:t>Inventory System</a:t>
            </a:r>
            <a:endParaRPr/>
          </a:p>
          <a:p>
            <a:pPr indent="-598488" lvl="1" marL="1055688" rtl="0" algn="l">
              <a:lnSpc>
                <a:spcPct val="100000"/>
              </a:lnSpc>
              <a:spcBef>
                <a:spcPts val="1000"/>
              </a:spcBef>
              <a:spcAft>
                <a:spcPts val="0"/>
              </a:spcAft>
              <a:buSzPts val="2400"/>
              <a:buChar char="?"/>
            </a:pPr>
            <a:r>
              <a:rPr lang="en-US" sz="2400"/>
              <a:t>Human Resource System</a:t>
            </a:r>
            <a:endParaRPr/>
          </a:p>
          <a:p>
            <a:pPr indent="-598488" lvl="1" marL="1055688" rtl="0" algn="l">
              <a:lnSpc>
                <a:spcPct val="100000"/>
              </a:lnSpc>
              <a:spcBef>
                <a:spcPts val="1000"/>
              </a:spcBef>
              <a:spcAft>
                <a:spcPts val="0"/>
              </a:spcAft>
              <a:buSzPts val="2400"/>
              <a:buChar char="?"/>
            </a:pPr>
            <a:r>
              <a:rPr lang="en-US" sz="2400"/>
              <a:t>Purchasing System</a:t>
            </a:r>
            <a:endParaRPr/>
          </a:p>
          <a:p>
            <a:pPr indent="-342900" lvl="0" marL="342900" rtl="0" algn="l">
              <a:lnSpc>
                <a:spcPct val="100000"/>
              </a:lnSpc>
              <a:spcBef>
                <a:spcPts val="1000"/>
              </a:spcBef>
              <a:spcAft>
                <a:spcPts val="0"/>
              </a:spcAft>
              <a:buSzPts val="2400"/>
              <a:buChar char="?"/>
            </a:pPr>
            <a:r>
              <a:rPr lang="en-US" sz="2400"/>
              <a:t>For each of the entities, list 4 attributes</a:t>
            </a:r>
            <a:endParaRPr/>
          </a:p>
        </p:txBody>
      </p:sp>
      <p:sp>
        <p:nvSpPr>
          <p:cNvPr id="490" name="Google Shape;490;p33"/>
          <p:cNvSpPr txBox="1"/>
          <p:nvPr>
            <p:ph idx="12" type="sldNum"/>
          </p:nvPr>
        </p:nvSpPr>
        <p:spPr>
          <a:xfrm>
            <a:off x="531812" y="787782"/>
            <a:ext cx="779767"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2000"/>
              <a:buNone/>
            </a:pPr>
            <a:fld id="{00000000-1234-1234-1234-123412341234}" type="slidenum">
              <a:rPr lang="en-US"/>
              <a:t>‹#›</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 name="Shape 495"/>
        <p:cNvGrpSpPr/>
        <p:nvPr/>
      </p:nvGrpSpPr>
      <p:grpSpPr>
        <a:xfrm>
          <a:off x="0" y="0"/>
          <a:ext cx="0" cy="0"/>
          <a:chOff x="0" y="0"/>
          <a:chExt cx="0" cy="0"/>
        </a:xfrm>
      </p:grpSpPr>
      <p:sp>
        <p:nvSpPr>
          <p:cNvPr id="496" name="Google Shape;496;g220cf5216e0_0_11"/>
          <p:cNvSpPr txBox="1"/>
          <p:nvPr>
            <p:ph type="title"/>
          </p:nvPr>
        </p:nvSpPr>
        <p:spPr>
          <a:xfrm>
            <a:off x="2592925" y="624110"/>
            <a:ext cx="8911800" cy="12810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1800"/>
              <a:buNone/>
            </a:pPr>
            <a:r>
              <a:t/>
            </a:r>
            <a:endParaRPr/>
          </a:p>
        </p:txBody>
      </p:sp>
      <p:sp>
        <p:nvSpPr>
          <p:cNvPr id="497" name="Google Shape;497;g220cf5216e0_0_11"/>
          <p:cNvSpPr txBox="1"/>
          <p:nvPr>
            <p:ph idx="1" type="body"/>
          </p:nvPr>
        </p:nvSpPr>
        <p:spPr>
          <a:xfrm>
            <a:off x="2589212" y="2133600"/>
            <a:ext cx="8915400" cy="37776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1000"/>
              </a:spcBef>
              <a:spcAft>
                <a:spcPts val="0"/>
              </a:spcAft>
              <a:buSzPts val="1800"/>
              <a:buNone/>
            </a:pPr>
            <a:r>
              <a:t/>
            </a:r>
            <a:endParaRPr/>
          </a:p>
        </p:txBody>
      </p:sp>
      <p:sp>
        <p:nvSpPr>
          <p:cNvPr id="498" name="Google Shape;498;g220cf5216e0_0_11"/>
          <p:cNvSpPr txBox="1"/>
          <p:nvPr>
            <p:ph idx="12" type="sldNum"/>
          </p:nvPr>
        </p:nvSpPr>
        <p:spPr>
          <a:xfrm>
            <a:off x="531812" y="787782"/>
            <a:ext cx="7797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2000"/>
              <a:buFont typeface="Arial"/>
              <a:buNone/>
            </a:pPr>
            <a:fld id="{00000000-1234-1234-1234-123412341234}" type="slidenum">
              <a:rPr lang="en-US"/>
              <a:t>‹#›</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sp>
        <p:nvSpPr>
          <p:cNvPr id="504" name="Google Shape;504;g220cf5216e0_0_0"/>
          <p:cNvSpPr txBox="1"/>
          <p:nvPr>
            <p:ph idx="12" type="sldNum"/>
          </p:nvPr>
        </p:nvSpPr>
        <p:spPr>
          <a:xfrm>
            <a:off x="531812" y="787782"/>
            <a:ext cx="7797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2000"/>
              <a:buFont typeface="Arial"/>
              <a:buNone/>
            </a:pPr>
            <a:fld id="{00000000-1234-1234-1234-123412341234}" type="slidenum">
              <a:rPr lang="en-US"/>
              <a:t>‹#›</a:t>
            </a:fld>
            <a:endParaRPr/>
          </a:p>
        </p:txBody>
      </p:sp>
      <p:sp>
        <p:nvSpPr>
          <p:cNvPr id="505" name="Google Shape;505;g220cf5216e0_0_0"/>
          <p:cNvSpPr txBox="1"/>
          <p:nvPr/>
        </p:nvSpPr>
        <p:spPr>
          <a:xfrm>
            <a:off x="1428425" y="476825"/>
            <a:ext cx="10556400" cy="6156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3F3F3F"/>
              </a:solidFill>
              <a:latin typeface="Century Gothic"/>
              <a:ea typeface="Century Gothic"/>
              <a:cs typeface="Century Gothic"/>
              <a:sym typeface="Century Gothic"/>
            </a:endParaRPr>
          </a:p>
          <a:p>
            <a:pPr indent="-598487" lvl="1" marL="1055687" marR="0" rtl="0" algn="l">
              <a:lnSpc>
                <a:spcPct val="100000"/>
              </a:lnSpc>
              <a:spcBef>
                <a:spcPts val="1000"/>
              </a:spcBef>
              <a:spcAft>
                <a:spcPts val="0"/>
              </a:spcAft>
              <a:buClr>
                <a:schemeClr val="accent1"/>
              </a:buClr>
              <a:buSzPts val="2400"/>
              <a:buFont typeface="Noto Sans Symbols"/>
              <a:buChar char="○"/>
            </a:pPr>
            <a:r>
              <a:rPr b="0" i="0" lang="en-US" sz="2400" u="none" cap="none" strike="noStrike">
                <a:solidFill>
                  <a:srgbClr val="3F3F3F"/>
                </a:solidFill>
                <a:latin typeface="Century Gothic"/>
                <a:ea typeface="Century Gothic"/>
                <a:cs typeface="Century Gothic"/>
                <a:sym typeface="Century Gothic"/>
              </a:rPr>
              <a:t>Inventory System</a:t>
            </a:r>
            <a:endParaRPr b="0" i="0" sz="2400" u="none" cap="none" strike="noStrike">
              <a:solidFill>
                <a:srgbClr val="3F3F3F"/>
              </a:solidFill>
              <a:latin typeface="Century Gothic"/>
              <a:ea typeface="Century Gothic"/>
              <a:cs typeface="Century Gothic"/>
              <a:sym typeface="Century Gothic"/>
            </a:endParaRPr>
          </a:p>
          <a:p>
            <a:pPr indent="-241300" lvl="2" marL="1143000" marR="0" rtl="0" algn="l">
              <a:lnSpc>
                <a:spcPct val="115000"/>
              </a:lnSpc>
              <a:spcBef>
                <a:spcPts val="0"/>
              </a:spcBef>
              <a:spcAft>
                <a:spcPts val="0"/>
              </a:spcAft>
              <a:buClr>
                <a:srgbClr val="C00000"/>
              </a:buClr>
              <a:buSzPts val="2000"/>
              <a:buFont typeface="Roboto"/>
              <a:buChar char="■"/>
            </a:pPr>
            <a:r>
              <a:rPr b="0" i="0" lang="en-US" sz="2000" u="none" cap="none" strike="noStrike">
                <a:solidFill>
                  <a:srgbClr val="C00000"/>
                </a:solidFill>
                <a:latin typeface="Roboto"/>
                <a:ea typeface="Roboto"/>
                <a:cs typeface="Roboto"/>
                <a:sym typeface="Roboto"/>
              </a:rPr>
              <a:t>Product (ProductID, Name, SKU, Quantity, Price) </a:t>
            </a:r>
            <a:r>
              <a:rPr b="0" i="0" lang="en-US" sz="1200" u="none" cap="none" strike="noStrike">
                <a:solidFill>
                  <a:srgbClr val="C00000"/>
                </a:solidFill>
                <a:latin typeface="Roboto"/>
                <a:ea typeface="Roboto"/>
                <a:cs typeface="Roboto"/>
                <a:sym typeface="Roboto"/>
              </a:rPr>
              <a:t>**SKU → Stock Keeping Unit</a:t>
            </a:r>
            <a:endParaRPr b="0" i="0" sz="1200" u="none" cap="none" strike="noStrike">
              <a:solidFill>
                <a:srgbClr val="C00000"/>
              </a:solidFill>
              <a:latin typeface="Roboto"/>
              <a:ea typeface="Roboto"/>
              <a:cs typeface="Roboto"/>
              <a:sym typeface="Roboto"/>
            </a:endParaRPr>
          </a:p>
          <a:p>
            <a:pPr indent="-241300" lvl="2" marL="1143000" marR="0" rtl="0" algn="l">
              <a:lnSpc>
                <a:spcPct val="115000"/>
              </a:lnSpc>
              <a:spcBef>
                <a:spcPts val="0"/>
              </a:spcBef>
              <a:spcAft>
                <a:spcPts val="0"/>
              </a:spcAft>
              <a:buClr>
                <a:srgbClr val="C00000"/>
              </a:buClr>
              <a:buSzPts val="2000"/>
              <a:buFont typeface="Roboto"/>
              <a:buChar char="■"/>
            </a:pPr>
            <a:r>
              <a:rPr b="0" i="0" lang="en-US" sz="2000" u="none" cap="none" strike="noStrike">
                <a:solidFill>
                  <a:srgbClr val="C00000"/>
                </a:solidFill>
                <a:latin typeface="Roboto"/>
                <a:ea typeface="Roboto"/>
                <a:cs typeface="Roboto"/>
                <a:sym typeface="Roboto"/>
              </a:rPr>
              <a:t>Warehouse (WarehouseID, Location, Capacity, Personnel)</a:t>
            </a:r>
            <a:endParaRPr b="0" i="0" sz="2000" u="none" cap="none" strike="noStrike">
              <a:solidFill>
                <a:srgbClr val="C00000"/>
              </a:solidFill>
              <a:latin typeface="Roboto"/>
              <a:ea typeface="Roboto"/>
              <a:cs typeface="Roboto"/>
              <a:sym typeface="Roboto"/>
            </a:endParaRPr>
          </a:p>
          <a:p>
            <a:pPr indent="-241300" lvl="2" marL="1143000" marR="0" rtl="0" algn="l">
              <a:lnSpc>
                <a:spcPct val="115000"/>
              </a:lnSpc>
              <a:spcBef>
                <a:spcPts val="0"/>
              </a:spcBef>
              <a:spcAft>
                <a:spcPts val="0"/>
              </a:spcAft>
              <a:buClr>
                <a:srgbClr val="C00000"/>
              </a:buClr>
              <a:buSzPts val="2000"/>
              <a:buFont typeface="Roboto"/>
              <a:buChar char="■"/>
            </a:pPr>
            <a:r>
              <a:rPr b="0" i="0" lang="en-US" sz="2000" u="none" cap="none" strike="noStrike">
                <a:solidFill>
                  <a:srgbClr val="C00000"/>
                </a:solidFill>
                <a:latin typeface="Roboto"/>
                <a:ea typeface="Roboto"/>
                <a:cs typeface="Roboto"/>
                <a:sym typeface="Roboto"/>
              </a:rPr>
              <a:t>Supplier (SupplierID, Name, ContactNo, DeliveryTime, ProductCatalogue)</a:t>
            </a:r>
            <a:endParaRPr b="0" i="0" sz="2000" u="none" cap="none" strike="noStrike">
              <a:solidFill>
                <a:srgbClr val="C00000"/>
              </a:solidFill>
              <a:latin typeface="Roboto"/>
              <a:ea typeface="Roboto"/>
              <a:cs typeface="Roboto"/>
              <a:sym typeface="Roboto"/>
            </a:endParaRPr>
          </a:p>
          <a:p>
            <a:pPr indent="-241300" lvl="2" marL="1143000" marR="0" rtl="0" algn="l">
              <a:lnSpc>
                <a:spcPct val="115000"/>
              </a:lnSpc>
              <a:spcBef>
                <a:spcPts val="0"/>
              </a:spcBef>
              <a:spcAft>
                <a:spcPts val="0"/>
              </a:spcAft>
              <a:buClr>
                <a:srgbClr val="C00000"/>
              </a:buClr>
              <a:buSzPts val="2000"/>
              <a:buFont typeface="Roboto"/>
              <a:buChar char="■"/>
            </a:pPr>
            <a:r>
              <a:rPr b="0" i="0" lang="en-US" sz="2000" u="none" cap="none" strike="noStrike">
                <a:solidFill>
                  <a:srgbClr val="C00000"/>
                </a:solidFill>
                <a:latin typeface="Roboto"/>
                <a:ea typeface="Roboto"/>
                <a:cs typeface="Roboto"/>
                <a:sym typeface="Roboto"/>
              </a:rPr>
              <a:t>Order (OrderID, OrderDate, Quantity, Status, DeliveryInformation)</a:t>
            </a:r>
            <a:endParaRPr b="0" i="0" sz="2000" u="none" cap="none" strike="noStrike">
              <a:solidFill>
                <a:srgbClr val="C00000"/>
              </a:solidFill>
              <a:latin typeface="Century Gothic"/>
              <a:ea typeface="Century Gothic"/>
              <a:cs typeface="Century Gothic"/>
              <a:sym typeface="Century Gothic"/>
            </a:endParaRPr>
          </a:p>
          <a:p>
            <a:pPr indent="-598487" lvl="1" marL="1055687" marR="0" rtl="0" algn="l">
              <a:lnSpc>
                <a:spcPct val="100000"/>
              </a:lnSpc>
              <a:spcBef>
                <a:spcPts val="1000"/>
              </a:spcBef>
              <a:spcAft>
                <a:spcPts val="0"/>
              </a:spcAft>
              <a:buClr>
                <a:schemeClr val="accent1"/>
              </a:buClr>
              <a:buSzPts val="2400"/>
              <a:buFont typeface="Noto Sans Symbols"/>
              <a:buChar char="○"/>
            </a:pPr>
            <a:r>
              <a:rPr b="0" i="0" lang="en-US" sz="2400" u="none" cap="none" strike="noStrike">
                <a:solidFill>
                  <a:srgbClr val="3F3F3F"/>
                </a:solidFill>
                <a:latin typeface="Century Gothic"/>
                <a:ea typeface="Century Gothic"/>
                <a:cs typeface="Century Gothic"/>
                <a:sym typeface="Century Gothic"/>
              </a:rPr>
              <a:t>Human Resource System</a:t>
            </a:r>
            <a:endParaRPr b="0" i="0" sz="2400" u="none" cap="none" strike="noStrike">
              <a:solidFill>
                <a:srgbClr val="3F3F3F"/>
              </a:solidFill>
              <a:latin typeface="Century Gothic"/>
              <a:ea typeface="Century Gothic"/>
              <a:cs typeface="Century Gothic"/>
              <a:sym typeface="Century Gothic"/>
            </a:endParaRPr>
          </a:p>
          <a:p>
            <a:pPr indent="-241300" lvl="2" marL="1143000" marR="0" rtl="0" algn="l">
              <a:lnSpc>
                <a:spcPct val="115000"/>
              </a:lnSpc>
              <a:spcBef>
                <a:spcPts val="0"/>
              </a:spcBef>
              <a:spcAft>
                <a:spcPts val="0"/>
              </a:spcAft>
              <a:buClr>
                <a:srgbClr val="C00000"/>
              </a:buClr>
              <a:buSzPts val="2000"/>
              <a:buFont typeface="Roboto"/>
              <a:buChar char="■"/>
            </a:pPr>
            <a:r>
              <a:rPr b="0" i="0" lang="en-US" sz="2000" u="none" cap="none" strike="noStrike">
                <a:solidFill>
                  <a:srgbClr val="C00000"/>
                </a:solidFill>
                <a:latin typeface="Roboto"/>
                <a:ea typeface="Roboto"/>
                <a:cs typeface="Roboto"/>
                <a:sym typeface="Roboto"/>
              </a:rPr>
              <a:t>Employee (EmployeeID, EmployeeName, ContactInformation, JobTitle, Salary)</a:t>
            </a:r>
            <a:endParaRPr b="0" i="0" sz="2000" u="none" cap="none" strike="noStrike">
              <a:solidFill>
                <a:srgbClr val="C00000"/>
              </a:solidFill>
              <a:latin typeface="Roboto"/>
              <a:ea typeface="Roboto"/>
              <a:cs typeface="Roboto"/>
              <a:sym typeface="Roboto"/>
            </a:endParaRPr>
          </a:p>
          <a:p>
            <a:pPr indent="-241300" lvl="2" marL="1143000" marR="0" rtl="0" algn="l">
              <a:lnSpc>
                <a:spcPct val="115000"/>
              </a:lnSpc>
              <a:spcBef>
                <a:spcPts val="0"/>
              </a:spcBef>
              <a:spcAft>
                <a:spcPts val="0"/>
              </a:spcAft>
              <a:buClr>
                <a:srgbClr val="C00000"/>
              </a:buClr>
              <a:buSzPts val="2000"/>
              <a:buFont typeface="Roboto"/>
              <a:buChar char="■"/>
            </a:pPr>
            <a:r>
              <a:rPr b="0" i="0" lang="en-US" sz="2000" u="none" cap="none" strike="noStrike">
                <a:solidFill>
                  <a:srgbClr val="C00000"/>
                </a:solidFill>
                <a:latin typeface="Roboto"/>
                <a:ea typeface="Roboto"/>
                <a:cs typeface="Roboto"/>
                <a:sym typeface="Roboto"/>
              </a:rPr>
              <a:t>Department (DepartmentID, DepartmentName, Manager, Budget, Goals)</a:t>
            </a:r>
            <a:endParaRPr b="0" i="0" sz="2000" u="none" cap="none" strike="noStrike">
              <a:solidFill>
                <a:srgbClr val="C00000"/>
              </a:solidFill>
              <a:latin typeface="Roboto"/>
              <a:ea typeface="Roboto"/>
              <a:cs typeface="Roboto"/>
              <a:sym typeface="Roboto"/>
            </a:endParaRPr>
          </a:p>
          <a:p>
            <a:pPr indent="-241300" lvl="2" marL="1143000" marR="0" rtl="0" algn="l">
              <a:lnSpc>
                <a:spcPct val="115000"/>
              </a:lnSpc>
              <a:spcBef>
                <a:spcPts val="0"/>
              </a:spcBef>
              <a:spcAft>
                <a:spcPts val="0"/>
              </a:spcAft>
              <a:buClr>
                <a:srgbClr val="C00000"/>
              </a:buClr>
              <a:buSzPts val="2000"/>
              <a:buFont typeface="Roboto"/>
              <a:buChar char="■"/>
            </a:pPr>
            <a:r>
              <a:rPr b="0" i="0" lang="en-US" sz="2000" u="none" cap="none" strike="noStrike">
                <a:solidFill>
                  <a:srgbClr val="C00000"/>
                </a:solidFill>
                <a:latin typeface="Roboto"/>
                <a:ea typeface="Roboto"/>
                <a:cs typeface="Roboto"/>
                <a:sym typeface="Roboto"/>
              </a:rPr>
              <a:t>Job Position (JobID, Title, JobDescription, SkillsRequired, SalaryRange)</a:t>
            </a:r>
            <a:endParaRPr b="0" i="0" sz="2000" u="none" cap="none" strike="noStrike">
              <a:solidFill>
                <a:srgbClr val="C00000"/>
              </a:solidFill>
              <a:latin typeface="Roboto"/>
              <a:ea typeface="Roboto"/>
              <a:cs typeface="Roboto"/>
              <a:sym typeface="Roboto"/>
            </a:endParaRPr>
          </a:p>
          <a:p>
            <a:pPr indent="-241300" lvl="2" marL="1143000" marR="0" rtl="0" algn="l">
              <a:lnSpc>
                <a:spcPct val="115000"/>
              </a:lnSpc>
              <a:spcBef>
                <a:spcPts val="0"/>
              </a:spcBef>
              <a:spcAft>
                <a:spcPts val="0"/>
              </a:spcAft>
              <a:buClr>
                <a:srgbClr val="C00000"/>
              </a:buClr>
              <a:buSzPts val="2000"/>
              <a:buFont typeface="Roboto"/>
              <a:buChar char="■"/>
            </a:pPr>
            <a:r>
              <a:rPr b="0" i="0" lang="en-US" sz="2000" u="none" cap="none" strike="noStrike">
                <a:solidFill>
                  <a:srgbClr val="C00000"/>
                </a:solidFill>
                <a:latin typeface="Roboto"/>
                <a:ea typeface="Roboto"/>
                <a:cs typeface="Roboto"/>
                <a:sym typeface="Roboto"/>
              </a:rPr>
              <a:t>Performance Review (PerformanceID, Date, PerformanceGoals, Feedback, Rating)</a:t>
            </a:r>
            <a:endParaRPr b="0" i="0" sz="2000" u="none" cap="none" strike="noStrike">
              <a:solidFill>
                <a:srgbClr val="C00000"/>
              </a:solidFill>
              <a:latin typeface="Century Gothic"/>
              <a:ea typeface="Century Gothic"/>
              <a:cs typeface="Century Gothic"/>
              <a:sym typeface="Century Gothic"/>
            </a:endParaRPr>
          </a:p>
          <a:p>
            <a:pPr indent="-598487" lvl="1" marL="1055687" marR="0" rtl="0" algn="l">
              <a:lnSpc>
                <a:spcPct val="100000"/>
              </a:lnSpc>
              <a:spcBef>
                <a:spcPts val="1000"/>
              </a:spcBef>
              <a:spcAft>
                <a:spcPts val="0"/>
              </a:spcAft>
              <a:buClr>
                <a:schemeClr val="accent1"/>
              </a:buClr>
              <a:buSzPts val="2400"/>
              <a:buFont typeface="Noto Sans Symbols"/>
              <a:buChar char="○"/>
            </a:pPr>
            <a:r>
              <a:rPr b="0" i="0" lang="en-US" sz="2400" u="none" cap="none" strike="noStrike">
                <a:solidFill>
                  <a:srgbClr val="3F3F3F"/>
                </a:solidFill>
                <a:latin typeface="Century Gothic"/>
                <a:ea typeface="Century Gothic"/>
                <a:cs typeface="Century Gothic"/>
                <a:sym typeface="Century Gothic"/>
              </a:rPr>
              <a:t>Purchasing System</a:t>
            </a:r>
            <a:endParaRPr b="0" i="0" sz="2400" u="none" cap="none" strike="noStrike">
              <a:solidFill>
                <a:srgbClr val="3F3F3F"/>
              </a:solidFill>
              <a:latin typeface="Century Gothic"/>
              <a:ea typeface="Century Gothic"/>
              <a:cs typeface="Century Gothic"/>
              <a:sym typeface="Century Gothic"/>
            </a:endParaRPr>
          </a:p>
          <a:p>
            <a:pPr indent="-241300" lvl="2" marL="1143000" marR="0" rtl="0" algn="l">
              <a:lnSpc>
                <a:spcPct val="115000"/>
              </a:lnSpc>
              <a:spcBef>
                <a:spcPts val="0"/>
              </a:spcBef>
              <a:spcAft>
                <a:spcPts val="0"/>
              </a:spcAft>
              <a:buClr>
                <a:srgbClr val="C00000"/>
              </a:buClr>
              <a:buSzPts val="2000"/>
              <a:buFont typeface="Roboto"/>
              <a:buChar char="■"/>
            </a:pPr>
            <a:r>
              <a:rPr b="0" i="0" lang="en-US" sz="2000" u="none" cap="none" strike="noStrike">
                <a:solidFill>
                  <a:srgbClr val="C00000"/>
                </a:solidFill>
                <a:latin typeface="Roboto"/>
                <a:ea typeface="Roboto"/>
                <a:cs typeface="Roboto"/>
                <a:sym typeface="Roboto"/>
              </a:rPr>
              <a:t>Vendor (VendorID, Name, Contact information, Product offerings, Lead time)</a:t>
            </a:r>
            <a:endParaRPr b="0" i="0" sz="2000" u="none" cap="none" strike="noStrike">
              <a:solidFill>
                <a:srgbClr val="C00000"/>
              </a:solidFill>
              <a:latin typeface="Roboto"/>
              <a:ea typeface="Roboto"/>
              <a:cs typeface="Roboto"/>
              <a:sym typeface="Roboto"/>
            </a:endParaRPr>
          </a:p>
          <a:p>
            <a:pPr indent="-241300" lvl="2" marL="1143000" marR="0" rtl="0" algn="l">
              <a:lnSpc>
                <a:spcPct val="115000"/>
              </a:lnSpc>
              <a:spcBef>
                <a:spcPts val="0"/>
              </a:spcBef>
              <a:spcAft>
                <a:spcPts val="0"/>
              </a:spcAft>
              <a:buClr>
                <a:srgbClr val="C00000"/>
              </a:buClr>
              <a:buSzPts val="2000"/>
              <a:buFont typeface="Roboto"/>
              <a:buChar char="■"/>
            </a:pPr>
            <a:r>
              <a:rPr b="0" i="0" lang="en-US" sz="2000" u="none" cap="none" strike="noStrike">
                <a:solidFill>
                  <a:srgbClr val="C00000"/>
                </a:solidFill>
                <a:latin typeface="Roboto"/>
                <a:ea typeface="Roboto"/>
                <a:cs typeface="Roboto"/>
                <a:sym typeface="Roboto"/>
              </a:rPr>
              <a:t>Purchase Order (PurchaseOrderID, Number, Date, Vendor, ItemsOrdered)</a:t>
            </a:r>
            <a:endParaRPr b="0" i="0" sz="2000" u="none" cap="none" strike="noStrike">
              <a:solidFill>
                <a:srgbClr val="C00000"/>
              </a:solidFill>
              <a:latin typeface="Roboto"/>
              <a:ea typeface="Roboto"/>
              <a:cs typeface="Roboto"/>
              <a:sym typeface="Roboto"/>
            </a:endParaRPr>
          </a:p>
          <a:p>
            <a:pPr indent="-241300" lvl="2" marL="1143000" marR="0" rtl="0" algn="l">
              <a:lnSpc>
                <a:spcPct val="115000"/>
              </a:lnSpc>
              <a:spcBef>
                <a:spcPts val="0"/>
              </a:spcBef>
              <a:spcAft>
                <a:spcPts val="0"/>
              </a:spcAft>
              <a:buClr>
                <a:srgbClr val="C00000"/>
              </a:buClr>
              <a:buSzPts val="2000"/>
              <a:buFont typeface="Roboto"/>
              <a:buChar char="■"/>
            </a:pPr>
            <a:r>
              <a:rPr b="0" i="0" lang="en-US" sz="2000" u="none" cap="none" strike="noStrike">
                <a:solidFill>
                  <a:srgbClr val="C00000"/>
                </a:solidFill>
                <a:latin typeface="Roboto"/>
                <a:ea typeface="Roboto"/>
                <a:cs typeface="Roboto"/>
                <a:sym typeface="Roboto"/>
              </a:rPr>
              <a:t>Budget (BudgetID, Amount, Department, Date, Status)</a:t>
            </a:r>
            <a:endParaRPr b="0" i="0" sz="2000" u="none" cap="none" strike="noStrike">
              <a:solidFill>
                <a:srgbClr val="C00000"/>
              </a:solidFill>
              <a:latin typeface="Roboto"/>
              <a:ea typeface="Roboto"/>
              <a:cs typeface="Roboto"/>
              <a:sym typeface="Roboto"/>
            </a:endParaRPr>
          </a:p>
          <a:p>
            <a:pPr indent="-241300" lvl="2" marL="1143000" marR="0" rtl="0" algn="l">
              <a:lnSpc>
                <a:spcPct val="115000"/>
              </a:lnSpc>
              <a:spcBef>
                <a:spcPts val="0"/>
              </a:spcBef>
              <a:spcAft>
                <a:spcPts val="0"/>
              </a:spcAft>
              <a:buClr>
                <a:srgbClr val="C00000"/>
              </a:buClr>
              <a:buSzPts val="2000"/>
              <a:buFont typeface="Roboto"/>
              <a:buChar char="■"/>
            </a:pPr>
            <a:r>
              <a:rPr b="0" i="0" lang="en-US" sz="2000" u="none" cap="none" strike="noStrike">
                <a:solidFill>
                  <a:srgbClr val="C00000"/>
                </a:solidFill>
                <a:latin typeface="Roboto"/>
                <a:ea typeface="Roboto"/>
                <a:cs typeface="Roboto"/>
                <a:sym typeface="Roboto"/>
              </a:rPr>
              <a:t>Shipment (ShippingID, Date, Quantity, Vendor, PurchaseOrderNumber)</a:t>
            </a:r>
            <a:endParaRPr b="0" i="0" sz="1800" u="none" cap="none" strike="noStrike">
              <a:solidFill>
                <a:srgbClr val="3F3F3F"/>
              </a:solidFill>
              <a:latin typeface="Century Gothic"/>
              <a:ea typeface="Century Gothic"/>
              <a:cs typeface="Century Gothic"/>
              <a:sym typeface="Century Gothic"/>
            </a:endParaRPr>
          </a:p>
        </p:txBody>
      </p:sp>
      <p:sp>
        <p:nvSpPr>
          <p:cNvPr id="506" name="Google Shape;506;g220cf5216e0_0_0"/>
          <p:cNvSpPr txBox="1"/>
          <p:nvPr/>
        </p:nvSpPr>
        <p:spPr>
          <a:xfrm>
            <a:off x="2845875" y="250250"/>
            <a:ext cx="77604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entury Gothic"/>
              <a:ea typeface="Century Gothic"/>
              <a:cs typeface="Century Gothic"/>
              <a:sym typeface="Century Gothic"/>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 name="Shape 510"/>
        <p:cNvGrpSpPr/>
        <p:nvPr/>
      </p:nvGrpSpPr>
      <p:grpSpPr>
        <a:xfrm>
          <a:off x="0" y="0"/>
          <a:ext cx="0" cy="0"/>
          <a:chOff x="0" y="0"/>
          <a:chExt cx="0" cy="0"/>
        </a:xfrm>
      </p:grpSpPr>
      <p:sp>
        <p:nvSpPr>
          <p:cNvPr id="511" name="Google Shape;511;p34"/>
          <p:cNvSpPr txBox="1"/>
          <p:nvPr>
            <p:ph type="title"/>
          </p:nvPr>
        </p:nvSpPr>
        <p:spPr>
          <a:xfrm>
            <a:off x="1905000" y="228600"/>
            <a:ext cx="9879632" cy="637354"/>
          </a:xfrm>
          <a:prstGeom prst="rect">
            <a:avLst/>
          </a:prstGeom>
          <a:noFill/>
          <a:ln>
            <a:noFill/>
          </a:ln>
        </p:spPr>
        <p:txBody>
          <a:bodyPr anchorCtr="0" anchor="t" bIns="41275" lIns="80950" spcFirstLastPara="1" rIns="80950" wrap="square" tIns="41275">
            <a:spAutoFit/>
          </a:bodyPr>
          <a:lstStyle/>
          <a:p>
            <a:pPr indent="0" lvl="0" marL="0" rtl="0" algn="l">
              <a:lnSpc>
                <a:spcPct val="100000"/>
              </a:lnSpc>
              <a:spcBef>
                <a:spcPts val="0"/>
              </a:spcBef>
              <a:spcAft>
                <a:spcPts val="0"/>
              </a:spcAft>
              <a:buClr>
                <a:srgbClr val="262626"/>
              </a:buClr>
              <a:buSzPts val="3600"/>
              <a:buFont typeface="Century Gothic"/>
              <a:buNone/>
            </a:pPr>
            <a:r>
              <a:rPr b="1" lang="en-US"/>
              <a:t>Types of Relationships with Examples</a:t>
            </a:r>
            <a:endParaRPr/>
          </a:p>
        </p:txBody>
      </p:sp>
      <p:sp>
        <p:nvSpPr>
          <p:cNvPr id="512" name="Google Shape;512;p34"/>
          <p:cNvSpPr txBox="1"/>
          <p:nvPr>
            <p:ph idx="12" type="sldNum"/>
          </p:nvPr>
        </p:nvSpPr>
        <p:spPr>
          <a:xfrm>
            <a:off x="531812" y="787782"/>
            <a:ext cx="779767"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2000"/>
              <a:buNone/>
            </a:pPr>
            <a:fld id="{00000000-1234-1234-1234-123412341234}" type="slidenum">
              <a:rPr lang="en-US"/>
              <a:t>‹#›</a:t>
            </a:fld>
            <a:endParaRPr/>
          </a:p>
        </p:txBody>
      </p:sp>
      <p:grpSp>
        <p:nvGrpSpPr>
          <p:cNvPr id="513" name="Google Shape;513;p34"/>
          <p:cNvGrpSpPr/>
          <p:nvPr/>
        </p:nvGrpSpPr>
        <p:grpSpPr>
          <a:xfrm>
            <a:off x="2286000" y="1219201"/>
            <a:ext cx="6826250" cy="727075"/>
            <a:chOff x="762000" y="1219200"/>
            <a:chExt cx="6826251" cy="727075"/>
          </a:xfrm>
        </p:grpSpPr>
        <p:sp>
          <p:nvSpPr>
            <p:cNvPr id="514" name="Google Shape;514;p34"/>
            <p:cNvSpPr/>
            <p:nvPr/>
          </p:nvSpPr>
          <p:spPr>
            <a:xfrm>
              <a:off x="762000" y="1301750"/>
              <a:ext cx="2386013" cy="425450"/>
            </a:xfrm>
            <a:prstGeom prst="rect">
              <a:avLst/>
            </a:prstGeom>
            <a:noFill/>
            <a:ln>
              <a:noFill/>
            </a:ln>
          </p:spPr>
          <p:txBody>
            <a:bodyPr anchorCtr="0" anchor="t" bIns="41275" lIns="80950" spcFirstLastPara="1" rIns="80950" wrap="square" tIns="41275">
              <a:spAutoFit/>
            </a:bodyPr>
            <a:lstStyle/>
            <a:p>
              <a:pPr indent="0" lvl="0" marL="0" marR="0" rtl="0" algn="l">
                <a:lnSpc>
                  <a:spcPct val="90000"/>
                </a:lnSpc>
                <a:spcBef>
                  <a:spcPts val="0"/>
                </a:spcBef>
                <a:spcAft>
                  <a:spcPts val="0"/>
                </a:spcAft>
                <a:buClr>
                  <a:srgbClr val="000000"/>
                </a:buClr>
                <a:buSzPts val="2500"/>
                <a:buFont typeface="Arial"/>
                <a:buNone/>
              </a:pPr>
              <a:r>
                <a:rPr b="1" i="0" lang="en-US" sz="2500" u="none" cap="none" strike="noStrike">
                  <a:solidFill>
                    <a:schemeClr val="accent1"/>
                  </a:solidFill>
                  <a:latin typeface="Arial"/>
                  <a:ea typeface="Arial"/>
                  <a:cs typeface="Arial"/>
                  <a:sym typeface="Arial"/>
                </a:rPr>
                <a:t>ONE-TO-ONE:</a:t>
              </a:r>
              <a:r>
                <a:rPr b="1" i="0" lang="en-US" sz="2500" u="none" cap="none" strike="noStrike">
                  <a:solidFill>
                    <a:srgbClr val="CC6600"/>
                  </a:solidFill>
                  <a:latin typeface="Arial"/>
                  <a:ea typeface="Arial"/>
                  <a:cs typeface="Arial"/>
                  <a:sym typeface="Arial"/>
                </a:rPr>
                <a:t> </a:t>
              </a:r>
              <a:endParaRPr b="1" i="0" sz="2500" u="none" cap="none" strike="noStrike">
                <a:solidFill>
                  <a:srgbClr val="FFFFFF"/>
                </a:solidFill>
                <a:latin typeface="Arial"/>
                <a:ea typeface="Arial"/>
                <a:cs typeface="Arial"/>
                <a:sym typeface="Arial"/>
              </a:endParaRPr>
            </a:p>
          </p:txBody>
        </p:sp>
        <p:grpSp>
          <p:nvGrpSpPr>
            <p:cNvPr id="515" name="Google Shape;515;p34"/>
            <p:cNvGrpSpPr/>
            <p:nvPr/>
          </p:nvGrpSpPr>
          <p:grpSpPr>
            <a:xfrm>
              <a:off x="3357563" y="1219200"/>
              <a:ext cx="4230688" cy="727075"/>
              <a:chOff x="2666" y="946"/>
              <a:chExt cx="2665" cy="458"/>
            </a:xfrm>
          </p:grpSpPr>
          <p:sp>
            <p:nvSpPr>
              <p:cNvPr id="516" name="Google Shape;516;p34"/>
              <p:cNvSpPr/>
              <p:nvPr/>
            </p:nvSpPr>
            <p:spPr>
              <a:xfrm>
                <a:off x="2666" y="946"/>
                <a:ext cx="1006" cy="458"/>
              </a:xfrm>
              <a:prstGeom prst="rect">
                <a:avLst/>
              </a:prstGeom>
              <a:gradFill>
                <a:gsLst>
                  <a:gs pos="0">
                    <a:srgbClr val="FEFF72"/>
                  </a:gs>
                  <a:gs pos="100000">
                    <a:srgbClr val="CBCC5B"/>
                  </a:gs>
                </a:gsLst>
                <a:lin ang="5400000" scaled="0"/>
              </a:gradFill>
              <a:ln cap="flat" cmpd="sng" w="12700">
                <a:solidFill>
                  <a:srgbClr val="000000"/>
                </a:solidFill>
                <a:prstDash val="solid"/>
                <a:miter lim="800000"/>
                <a:headEnd len="sm" w="sm" type="none"/>
                <a:tailEnd len="sm" w="sm" type="none"/>
              </a:ln>
            </p:spPr>
            <p:txBody>
              <a:bodyPr anchorCtr="0" anchor="ctr" bIns="41275" lIns="80950" spcFirstLastPara="1" rIns="80950" wrap="square" tIns="41275">
                <a:noAutofit/>
              </a:bodyPr>
              <a:lstStyle/>
              <a:p>
                <a:pPr indent="0" lvl="0" marL="0" marR="0" rtl="0" algn="ctr">
                  <a:lnSpc>
                    <a:spcPct val="90000"/>
                  </a:lnSpc>
                  <a:spcBef>
                    <a:spcPts val="0"/>
                  </a:spcBef>
                  <a:spcAft>
                    <a:spcPts val="0"/>
                  </a:spcAft>
                  <a:buClr>
                    <a:srgbClr val="000000"/>
                  </a:buClr>
                  <a:buSzPts val="2500"/>
                  <a:buFont typeface="Arial"/>
                  <a:buNone/>
                </a:pPr>
                <a:r>
                  <a:rPr b="1" i="0" lang="en-US" sz="2500" u="none" cap="none" strike="noStrike">
                    <a:solidFill>
                      <a:srgbClr val="000000"/>
                    </a:solidFill>
                    <a:latin typeface="Century Gothic"/>
                    <a:ea typeface="Century Gothic"/>
                    <a:cs typeface="Century Gothic"/>
                    <a:sym typeface="Century Gothic"/>
                  </a:rPr>
                  <a:t>STUDENT</a:t>
                </a:r>
                <a:endParaRPr b="0" i="0" sz="1400" u="none" cap="none" strike="noStrike">
                  <a:solidFill>
                    <a:srgbClr val="000000"/>
                  </a:solidFill>
                  <a:latin typeface="Arial"/>
                  <a:ea typeface="Arial"/>
                  <a:cs typeface="Arial"/>
                  <a:sym typeface="Arial"/>
                </a:endParaRPr>
              </a:p>
            </p:txBody>
          </p:sp>
          <p:sp>
            <p:nvSpPr>
              <p:cNvPr id="517" name="Google Shape;517;p34"/>
              <p:cNvSpPr/>
              <p:nvPr/>
            </p:nvSpPr>
            <p:spPr>
              <a:xfrm>
                <a:off x="4324" y="946"/>
                <a:ext cx="1007" cy="458"/>
              </a:xfrm>
              <a:prstGeom prst="rect">
                <a:avLst/>
              </a:prstGeom>
              <a:gradFill>
                <a:gsLst>
                  <a:gs pos="0">
                    <a:srgbClr val="FEFF72"/>
                  </a:gs>
                  <a:gs pos="100000">
                    <a:srgbClr val="CBCC5B"/>
                  </a:gs>
                </a:gsLst>
                <a:lin ang="5400000" scaled="0"/>
              </a:gradFill>
              <a:ln cap="flat" cmpd="sng" w="12700">
                <a:solidFill>
                  <a:srgbClr val="000000"/>
                </a:solidFill>
                <a:prstDash val="solid"/>
                <a:miter lim="800000"/>
                <a:headEnd len="sm" w="sm" type="none"/>
                <a:tailEnd len="sm" w="sm" type="none"/>
              </a:ln>
            </p:spPr>
            <p:txBody>
              <a:bodyPr anchorCtr="0" anchor="ctr" bIns="41275" lIns="80950" spcFirstLastPara="1" rIns="80950" wrap="square" tIns="41275">
                <a:noAutofit/>
              </a:bodyPr>
              <a:lstStyle/>
              <a:p>
                <a:pPr indent="0" lvl="0" marL="0" marR="0" rtl="0" algn="ctr">
                  <a:lnSpc>
                    <a:spcPct val="90000"/>
                  </a:lnSpc>
                  <a:spcBef>
                    <a:spcPts val="0"/>
                  </a:spcBef>
                  <a:spcAft>
                    <a:spcPts val="0"/>
                  </a:spcAft>
                  <a:buClr>
                    <a:srgbClr val="000000"/>
                  </a:buClr>
                  <a:buSzPts val="2500"/>
                  <a:buFont typeface="Arial"/>
                  <a:buNone/>
                </a:pPr>
                <a:r>
                  <a:rPr b="1" i="0" lang="en-US" sz="2500" u="none" cap="none" strike="noStrike">
                    <a:solidFill>
                      <a:srgbClr val="000000"/>
                    </a:solidFill>
                    <a:latin typeface="Century Gothic"/>
                    <a:ea typeface="Century Gothic"/>
                    <a:cs typeface="Century Gothic"/>
                    <a:sym typeface="Century Gothic"/>
                  </a:rPr>
                  <a:t>   ID   </a:t>
                </a:r>
                <a:endParaRPr b="0" i="0" sz="1400" u="none" cap="none" strike="noStrike">
                  <a:solidFill>
                    <a:srgbClr val="000000"/>
                  </a:solidFill>
                  <a:latin typeface="Arial"/>
                  <a:ea typeface="Arial"/>
                  <a:cs typeface="Arial"/>
                  <a:sym typeface="Arial"/>
                </a:endParaRPr>
              </a:p>
            </p:txBody>
          </p:sp>
          <p:cxnSp>
            <p:nvCxnSpPr>
              <p:cNvPr id="518" name="Google Shape;518;p34"/>
              <p:cNvCxnSpPr/>
              <p:nvPr/>
            </p:nvCxnSpPr>
            <p:spPr>
              <a:xfrm>
                <a:off x="3692" y="1154"/>
                <a:ext cx="645" cy="0"/>
              </a:xfrm>
              <a:prstGeom prst="straightConnector1">
                <a:avLst/>
              </a:prstGeom>
              <a:noFill/>
              <a:ln cap="flat" cmpd="sng" w="50800">
                <a:solidFill>
                  <a:srgbClr val="000000"/>
                </a:solidFill>
                <a:prstDash val="solid"/>
                <a:round/>
                <a:headEnd len="sm" w="sm" type="none"/>
                <a:tailEnd len="sm" w="sm" type="none"/>
              </a:ln>
            </p:spPr>
          </p:cxnSp>
        </p:grpSp>
      </p:grpSp>
      <p:grpSp>
        <p:nvGrpSpPr>
          <p:cNvPr id="519" name="Google Shape;519;p34"/>
          <p:cNvGrpSpPr/>
          <p:nvPr/>
        </p:nvGrpSpPr>
        <p:grpSpPr>
          <a:xfrm>
            <a:off x="2209801" y="2286001"/>
            <a:ext cx="7453313" cy="1668463"/>
            <a:chOff x="702" y="1592"/>
            <a:chExt cx="4695" cy="1051"/>
          </a:xfrm>
        </p:grpSpPr>
        <p:sp>
          <p:nvSpPr>
            <p:cNvPr id="520" name="Google Shape;520;p34"/>
            <p:cNvSpPr/>
            <p:nvPr/>
          </p:nvSpPr>
          <p:spPr>
            <a:xfrm>
              <a:off x="702" y="1824"/>
              <a:ext cx="1602" cy="268"/>
            </a:xfrm>
            <a:prstGeom prst="rect">
              <a:avLst/>
            </a:prstGeom>
            <a:noFill/>
            <a:ln>
              <a:noFill/>
            </a:ln>
          </p:spPr>
          <p:txBody>
            <a:bodyPr anchorCtr="0" anchor="t" bIns="41275" lIns="80950" spcFirstLastPara="1" rIns="80950" wrap="square" tIns="41275">
              <a:spAutoFit/>
            </a:bodyPr>
            <a:lstStyle/>
            <a:p>
              <a:pPr indent="0" lvl="0" marL="0" marR="0" rtl="0" algn="l">
                <a:lnSpc>
                  <a:spcPct val="90000"/>
                </a:lnSpc>
                <a:spcBef>
                  <a:spcPts val="0"/>
                </a:spcBef>
                <a:spcAft>
                  <a:spcPts val="0"/>
                </a:spcAft>
                <a:buClr>
                  <a:srgbClr val="000000"/>
                </a:buClr>
                <a:buSzPts val="2500"/>
                <a:buFont typeface="Arial"/>
                <a:buNone/>
              </a:pPr>
              <a:r>
                <a:rPr b="1" i="0" lang="en-US" sz="2500" u="none" cap="none" strike="noStrike">
                  <a:solidFill>
                    <a:schemeClr val="accent1"/>
                  </a:solidFill>
                  <a:latin typeface="Arial"/>
                  <a:ea typeface="Arial"/>
                  <a:cs typeface="Arial"/>
                  <a:sym typeface="Arial"/>
                </a:rPr>
                <a:t>ONE-TO-MANY:</a:t>
              </a:r>
              <a:endParaRPr b="0" i="0" sz="1400" u="none" cap="none" strike="noStrike">
                <a:solidFill>
                  <a:srgbClr val="000000"/>
                </a:solidFill>
                <a:latin typeface="Arial"/>
                <a:ea typeface="Arial"/>
                <a:cs typeface="Arial"/>
                <a:sym typeface="Arial"/>
              </a:endParaRPr>
            </a:p>
          </p:txBody>
        </p:sp>
        <p:cxnSp>
          <p:nvCxnSpPr>
            <p:cNvPr id="521" name="Google Shape;521;p34"/>
            <p:cNvCxnSpPr/>
            <p:nvPr/>
          </p:nvCxnSpPr>
          <p:spPr>
            <a:xfrm>
              <a:off x="3748" y="1880"/>
              <a:ext cx="1065" cy="539"/>
            </a:xfrm>
            <a:prstGeom prst="straightConnector1">
              <a:avLst/>
            </a:prstGeom>
            <a:noFill/>
            <a:ln cap="flat" cmpd="sng" w="50800">
              <a:solidFill>
                <a:srgbClr val="000000"/>
              </a:solidFill>
              <a:prstDash val="solid"/>
              <a:round/>
              <a:headEnd len="sm" w="sm" type="none"/>
              <a:tailEnd len="sm" w="sm" type="none"/>
            </a:ln>
          </p:spPr>
        </p:cxnSp>
        <p:cxnSp>
          <p:nvCxnSpPr>
            <p:cNvPr id="522" name="Google Shape;522;p34"/>
            <p:cNvCxnSpPr/>
            <p:nvPr/>
          </p:nvCxnSpPr>
          <p:spPr>
            <a:xfrm flipH="1">
              <a:off x="2576" y="1858"/>
              <a:ext cx="1129" cy="540"/>
            </a:xfrm>
            <a:prstGeom prst="straightConnector1">
              <a:avLst/>
            </a:prstGeom>
            <a:noFill/>
            <a:ln cap="flat" cmpd="sng" w="50800">
              <a:solidFill>
                <a:srgbClr val="000000"/>
              </a:solidFill>
              <a:prstDash val="solid"/>
              <a:round/>
              <a:headEnd len="sm" w="sm" type="none"/>
              <a:tailEnd len="sm" w="sm" type="none"/>
            </a:ln>
          </p:spPr>
        </p:cxnSp>
        <p:cxnSp>
          <p:nvCxnSpPr>
            <p:cNvPr id="523" name="Google Shape;523;p34"/>
            <p:cNvCxnSpPr/>
            <p:nvPr/>
          </p:nvCxnSpPr>
          <p:spPr>
            <a:xfrm>
              <a:off x="3716" y="2070"/>
              <a:ext cx="0" cy="100"/>
            </a:xfrm>
            <a:prstGeom prst="straightConnector1">
              <a:avLst/>
            </a:prstGeom>
            <a:noFill/>
            <a:ln cap="flat" cmpd="sng" w="76200">
              <a:solidFill>
                <a:srgbClr val="000000"/>
              </a:solidFill>
              <a:prstDash val="solid"/>
              <a:round/>
              <a:headEnd len="sm" w="sm" type="none"/>
              <a:tailEnd len="sm" w="sm" type="none"/>
            </a:ln>
          </p:spPr>
        </p:cxnSp>
        <p:sp>
          <p:nvSpPr>
            <p:cNvPr id="524" name="Google Shape;524;p34"/>
            <p:cNvSpPr/>
            <p:nvPr/>
          </p:nvSpPr>
          <p:spPr>
            <a:xfrm>
              <a:off x="3229" y="1592"/>
              <a:ext cx="1006" cy="458"/>
            </a:xfrm>
            <a:prstGeom prst="rect">
              <a:avLst/>
            </a:prstGeom>
            <a:gradFill>
              <a:gsLst>
                <a:gs pos="0">
                  <a:srgbClr val="FEFF72"/>
                </a:gs>
                <a:gs pos="100000">
                  <a:srgbClr val="CBCC5B"/>
                </a:gs>
              </a:gsLst>
              <a:lin ang="5400000" scaled="0"/>
            </a:gradFill>
            <a:ln cap="flat" cmpd="sng" w="12700">
              <a:solidFill>
                <a:srgbClr val="000000"/>
              </a:solidFill>
              <a:prstDash val="solid"/>
              <a:miter lim="800000"/>
              <a:headEnd len="sm" w="sm" type="none"/>
              <a:tailEnd len="sm" w="sm" type="none"/>
            </a:ln>
          </p:spPr>
          <p:txBody>
            <a:bodyPr anchorCtr="0" anchor="ctr" bIns="41275" lIns="80950" spcFirstLastPara="1" rIns="80950" wrap="square" tIns="41275">
              <a:noAutofit/>
            </a:bodyPr>
            <a:lstStyle/>
            <a:p>
              <a:pPr indent="0" lvl="0" marL="0" marR="0" rtl="0" algn="ctr">
                <a:lnSpc>
                  <a:spcPct val="90000"/>
                </a:lnSpc>
                <a:spcBef>
                  <a:spcPts val="0"/>
                </a:spcBef>
                <a:spcAft>
                  <a:spcPts val="0"/>
                </a:spcAft>
                <a:buClr>
                  <a:srgbClr val="000000"/>
                </a:buClr>
                <a:buSzPts val="2500"/>
                <a:buFont typeface="Arial"/>
                <a:buNone/>
              </a:pPr>
              <a:r>
                <a:rPr b="1" i="0" lang="en-US" sz="2500" u="none" cap="none" strike="noStrike">
                  <a:solidFill>
                    <a:srgbClr val="000000"/>
                  </a:solidFill>
                  <a:latin typeface="Century Gothic"/>
                  <a:ea typeface="Century Gothic"/>
                  <a:cs typeface="Century Gothic"/>
                  <a:sym typeface="Century Gothic"/>
                </a:rPr>
                <a:t>CLASS</a:t>
              </a:r>
              <a:endParaRPr b="0" i="0" sz="1400" u="none" cap="none" strike="noStrike">
                <a:solidFill>
                  <a:srgbClr val="000000"/>
                </a:solidFill>
                <a:latin typeface="Arial"/>
                <a:ea typeface="Arial"/>
                <a:cs typeface="Arial"/>
                <a:sym typeface="Arial"/>
              </a:endParaRPr>
            </a:p>
          </p:txBody>
        </p:sp>
        <p:grpSp>
          <p:nvGrpSpPr>
            <p:cNvPr id="525" name="Google Shape;525;p34"/>
            <p:cNvGrpSpPr/>
            <p:nvPr/>
          </p:nvGrpSpPr>
          <p:grpSpPr>
            <a:xfrm>
              <a:off x="2067" y="2185"/>
              <a:ext cx="3330" cy="458"/>
              <a:chOff x="2393" y="2185"/>
              <a:chExt cx="3330" cy="458"/>
            </a:xfrm>
          </p:grpSpPr>
          <p:sp>
            <p:nvSpPr>
              <p:cNvPr id="526" name="Google Shape;526;p34"/>
              <p:cNvSpPr/>
              <p:nvPr/>
            </p:nvSpPr>
            <p:spPr>
              <a:xfrm>
                <a:off x="2393" y="2185"/>
                <a:ext cx="1007" cy="458"/>
              </a:xfrm>
              <a:prstGeom prst="rect">
                <a:avLst/>
              </a:prstGeom>
              <a:gradFill>
                <a:gsLst>
                  <a:gs pos="0">
                    <a:srgbClr val="FEFF72"/>
                  </a:gs>
                  <a:gs pos="100000">
                    <a:srgbClr val="CBCC5B"/>
                  </a:gs>
                </a:gsLst>
                <a:lin ang="5400000" scaled="0"/>
              </a:gradFill>
              <a:ln cap="flat" cmpd="sng" w="12700">
                <a:solidFill>
                  <a:srgbClr val="000000"/>
                </a:solidFill>
                <a:prstDash val="solid"/>
                <a:miter lim="800000"/>
                <a:headEnd len="sm" w="sm" type="none"/>
                <a:tailEnd len="sm" w="sm" type="none"/>
              </a:ln>
            </p:spPr>
            <p:txBody>
              <a:bodyPr anchorCtr="0" anchor="ctr" bIns="41275" lIns="80950" spcFirstLastPara="1" rIns="80950" wrap="square" tIns="41275">
                <a:noAutofit/>
              </a:bodyPr>
              <a:lstStyle/>
              <a:p>
                <a:pPr indent="0" lvl="0" marL="0" marR="0" rtl="0" algn="ctr">
                  <a:lnSpc>
                    <a:spcPct val="90000"/>
                  </a:lnSpc>
                  <a:spcBef>
                    <a:spcPts val="0"/>
                  </a:spcBef>
                  <a:spcAft>
                    <a:spcPts val="0"/>
                  </a:spcAft>
                  <a:buClr>
                    <a:srgbClr val="000000"/>
                  </a:buClr>
                  <a:buSzPts val="2500"/>
                  <a:buFont typeface="Arial"/>
                  <a:buNone/>
                </a:pPr>
                <a:r>
                  <a:rPr b="1" i="0" lang="en-US" sz="2500" u="none" cap="none" strike="noStrike">
                    <a:solidFill>
                      <a:srgbClr val="000000"/>
                    </a:solidFill>
                    <a:latin typeface="Century Gothic"/>
                    <a:ea typeface="Century Gothic"/>
                    <a:cs typeface="Century Gothic"/>
                    <a:sym typeface="Century Gothic"/>
                  </a:rPr>
                  <a:t>STUDENT</a:t>
                </a:r>
                <a:endParaRPr b="0" i="0" sz="1400" u="none" cap="none" strike="noStrike">
                  <a:solidFill>
                    <a:srgbClr val="000000"/>
                  </a:solidFill>
                  <a:latin typeface="Arial"/>
                  <a:ea typeface="Arial"/>
                  <a:cs typeface="Arial"/>
                  <a:sym typeface="Arial"/>
                </a:endParaRPr>
              </a:p>
              <a:p>
                <a:pPr indent="0" lvl="0" marL="0" marR="0" rtl="0" algn="ctr">
                  <a:lnSpc>
                    <a:spcPct val="90000"/>
                  </a:lnSpc>
                  <a:spcBef>
                    <a:spcPts val="0"/>
                  </a:spcBef>
                  <a:spcAft>
                    <a:spcPts val="0"/>
                  </a:spcAft>
                  <a:buClr>
                    <a:srgbClr val="000000"/>
                  </a:buClr>
                  <a:buSzPts val="2500"/>
                  <a:buFont typeface="Arial"/>
                  <a:buNone/>
                </a:pPr>
                <a:r>
                  <a:rPr b="1" i="0" lang="en-US" sz="2500" u="none" cap="none" strike="noStrike">
                    <a:solidFill>
                      <a:srgbClr val="000000"/>
                    </a:solidFill>
                    <a:latin typeface="Century Gothic"/>
                    <a:ea typeface="Century Gothic"/>
                    <a:cs typeface="Century Gothic"/>
                    <a:sym typeface="Century Gothic"/>
                  </a:rPr>
                  <a:t>A</a:t>
                </a:r>
                <a:endParaRPr b="0" i="0" sz="1400" u="none" cap="none" strike="noStrike">
                  <a:solidFill>
                    <a:srgbClr val="000000"/>
                  </a:solidFill>
                  <a:latin typeface="Arial"/>
                  <a:ea typeface="Arial"/>
                  <a:cs typeface="Arial"/>
                  <a:sym typeface="Arial"/>
                </a:endParaRPr>
              </a:p>
            </p:txBody>
          </p:sp>
          <p:sp>
            <p:nvSpPr>
              <p:cNvPr id="527" name="Google Shape;527;p34"/>
              <p:cNvSpPr/>
              <p:nvPr/>
            </p:nvSpPr>
            <p:spPr>
              <a:xfrm>
                <a:off x="3555" y="2185"/>
                <a:ext cx="1006" cy="458"/>
              </a:xfrm>
              <a:prstGeom prst="rect">
                <a:avLst/>
              </a:prstGeom>
              <a:gradFill>
                <a:gsLst>
                  <a:gs pos="0">
                    <a:srgbClr val="FEFF72"/>
                  </a:gs>
                  <a:gs pos="100000">
                    <a:srgbClr val="CBCC5B"/>
                  </a:gs>
                </a:gsLst>
                <a:lin ang="5400000" scaled="0"/>
              </a:gradFill>
              <a:ln cap="flat" cmpd="sng" w="12700">
                <a:solidFill>
                  <a:srgbClr val="000000"/>
                </a:solidFill>
                <a:prstDash val="solid"/>
                <a:miter lim="800000"/>
                <a:headEnd len="sm" w="sm" type="none"/>
                <a:tailEnd len="sm" w="sm" type="none"/>
              </a:ln>
            </p:spPr>
            <p:txBody>
              <a:bodyPr anchorCtr="0" anchor="ctr" bIns="41275" lIns="80950" spcFirstLastPara="1" rIns="80950" wrap="square" tIns="41275">
                <a:noAutofit/>
              </a:bodyPr>
              <a:lstStyle/>
              <a:p>
                <a:pPr indent="0" lvl="0" marL="0" marR="0" rtl="0" algn="ctr">
                  <a:lnSpc>
                    <a:spcPct val="90000"/>
                  </a:lnSpc>
                  <a:spcBef>
                    <a:spcPts val="0"/>
                  </a:spcBef>
                  <a:spcAft>
                    <a:spcPts val="0"/>
                  </a:spcAft>
                  <a:buClr>
                    <a:srgbClr val="000000"/>
                  </a:buClr>
                  <a:buSzPts val="2500"/>
                  <a:buFont typeface="Arial"/>
                  <a:buNone/>
                </a:pPr>
                <a:r>
                  <a:rPr b="1" i="0" lang="en-US" sz="2500" u="none" cap="none" strike="noStrike">
                    <a:solidFill>
                      <a:srgbClr val="000000"/>
                    </a:solidFill>
                    <a:latin typeface="Century Gothic"/>
                    <a:ea typeface="Century Gothic"/>
                    <a:cs typeface="Century Gothic"/>
                    <a:sym typeface="Century Gothic"/>
                  </a:rPr>
                  <a:t>STUDENT</a:t>
                </a:r>
                <a:endParaRPr b="0" i="0" sz="1400" u="none" cap="none" strike="noStrike">
                  <a:solidFill>
                    <a:srgbClr val="000000"/>
                  </a:solidFill>
                  <a:latin typeface="Arial"/>
                  <a:ea typeface="Arial"/>
                  <a:cs typeface="Arial"/>
                  <a:sym typeface="Arial"/>
                </a:endParaRPr>
              </a:p>
              <a:p>
                <a:pPr indent="0" lvl="0" marL="0" marR="0" rtl="0" algn="ctr">
                  <a:lnSpc>
                    <a:spcPct val="90000"/>
                  </a:lnSpc>
                  <a:spcBef>
                    <a:spcPts val="0"/>
                  </a:spcBef>
                  <a:spcAft>
                    <a:spcPts val="0"/>
                  </a:spcAft>
                  <a:buClr>
                    <a:srgbClr val="000000"/>
                  </a:buClr>
                  <a:buSzPts val="2500"/>
                  <a:buFont typeface="Arial"/>
                  <a:buNone/>
                </a:pPr>
                <a:r>
                  <a:rPr b="1" i="0" lang="en-US" sz="2500" u="none" cap="none" strike="noStrike">
                    <a:solidFill>
                      <a:srgbClr val="000000"/>
                    </a:solidFill>
                    <a:latin typeface="Century Gothic"/>
                    <a:ea typeface="Century Gothic"/>
                    <a:cs typeface="Century Gothic"/>
                    <a:sym typeface="Century Gothic"/>
                  </a:rPr>
                  <a:t>B</a:t>
                </a:r>
                <a:endParaRPr b="0" i="0" sz="1400" u="none" cap="none" strike="noStrike">
                  <a:solidFill>
                    <a:srgbClr val="000000"/>
                  </a:solidFill>
                  <a:latin typeface="Arial"/>
                  <a:ea typeface="Arial"/>
                  <a:cs typeface="Arial"/>
                  <a:sym typeface="Arial"/>
                </a:endParaRPr>
              </a:p>
            </p:txBody>
          </p:sp>
          <p:sp>
            <p:nvSpPr>
              <p:cNvPr id="528" name="Google Shape;528;p34"/>
              <p:cNvSpPr/>
              <p:nvPr/>
            </p:nvSpPr>
            <p:spPr>
              <a:xfrm>
                <a:off x="4717" y="2185"/>
                <a:ext cx="1006" cy="458"/>
              </a:xfrm>
              <a:prstGeom prst="rect">
                <a:avLst/>
              </a:prstGeom>
              <a:gradFill>
                <a:gsLst>
                  <a:gs pos="0">
                    <a:srgbClr val="FEFF72"/>
                  </a:gs>
                  <a:gs pos="100000">
                    <a:srgbClr val="CBCC5B"/>
                  </a:gs>
                </a:gsLst>
                <a:lin ang="5400000" scaled="0"/>
              </a:gradFill>
              <a:ln cap="flat" cmpd="sng" w="12700">
                <a:solidFill>
                  <a:srgbClr val="000000"/>
                </a:solidFill>
                <a:prstDash val="solid"/>
                <a:miter lim="800000"/>
                <a:headEnd len="sm" w="sm" type="none"/>
                <a:tailEnd len="sm" w="sm" type="none"/>
              </a:ln>
            </p:spPr>
            <p:txBody>
              <a:bodyPr anchorCtr="0" anchor="ctr" bIns="41275" lIns="80950" spcFirstLastPara="1" rIns="80950" wrap="square" tIns="41275">
                <a:noAutofit/>
              </a:bodyPr>
              <a:lstStyle/>
              <a:p>
                <a:pPr indent="0" lvl="0" marL="0" marR="0" rtl="0" algn="ctr">
                  <a:lnSpc>
                    <a:spcPct val="90000"/>
                  </a:lnSpc>
                  <a:spcBef>
                    <a:spcPts val="0"/>
                  </a:spcBef>
                  <a:spcAft>
                    <a:spcPts val="0"/>
                  </a:spcAft>
                  <a:buClr>
                    <a:srgbClr val="000000"/>
                  </a:buClr>
                  <a:buSzPts val="2500"/>
                  <a:buFont typeface="Arial"/>
                  <a:buNone/>
                </a:pPr>
                <a:r>
                  <a:rPr b="1" i="0" lang="en-US" sz="2500" u="none" cap="none" strike="noStrike">
                    <a:solidFill>
                      <a:srgbClr val="000000"/>
                    </a:solidFill>
                    <a:latin typeface="Century Gothic"/>
                    <a:ea typeface="Century Gothic"/>
                    <a:cs typeface="Century Gothic"/>
                    <a:sym typeface="Century Gothic"/>
                  </a:rPr>
                  <a:t>STUDENT</a:t>
                </a:r>
                <a:endParaRPr b="0" i="0" sz="1400" u="none" cap="none" strike="noStrike">
                  <a:solidFill>
                    <a:srgbClr val="000000"/>
                  </a:solidFill>
                  <a:latin typeface="Arial"/>
                  <a:ea typeface="Arial"/>
                  <a:cs typeface="Arial"/>
                  <a:sym typeface="Arial"/>
                </a:endParaRPr>
              </a:p>
              <a:p>
                <a:pPr indent="0" lvl="0" marL="0" marR="0" rtl="0" algn="ctr">
                  <a:lnSpc>
                    <a:spcPct val="90000"/>
                  </a:lnSpc>
                  <a:spcBef>
                    <a:spcPts val="0"/>
                  </a:spcBef>
                  <a:spcAft>
                    <a:spcPts val="0"/>
                  </a:spcAft>
                  <a:buClr>
                    <a:srgbClr val="000000"/>
                  </a:buClr>
                  <a:buSzPts val="2500"/>
                  <a:buFont typeface="Arial"/>
                  <a:buNone/>
                </a:pPr>
                <a:r>
                  <a:rPr b="1" i="0" lang="en-US" sz="2500" u="none" cap="none" strike="noStrike">
                    <a:solidFill>
                      <a:srgbClr val="000000"/>
                    </a:solidFill>
                    <a:latin typeface="Century Gothic"/>
                    <a:ea typeface="Century Gothic"/>
                    <a:cs typeface="Century Gothic"/>
                    <a:sym typeface="Century Gothic"/>
                  </a:rPr>
                  <a:t>C</a:t>
                </a:r>
                <a:endParaRPr b="0" i="0" sz="1400" u="none" cap="none" strike="noStrike">
                  <a:solidFill>
                    <a:srgbClr val="000000"/>
                  </a:solidFill>
                  <a:latin typeface="Arial"/>
                  <a:ea typeface="Arial"/>
                  <a:cs typeface="Arial"/>
                  <a:sym typeface="Arial"/>
                </a:endParaRPr>
              </a:p>
            </p:txBody>
          </p:sp>
        </p:grpSp>
      </p:grpSp>
      <p:grpSp>
        <p:nvGrpSpPr>
          <p:cNvPr id="529" name="Google Shape;529;p34"/>
          <p:cNvGrpSpPr/>
          <p:nvPr/>
        </p:nvGrpSpPr>
        <p:grpSpPr>
          <a:xfrm>
            <a:off x="2209800" y="4343400"/>
            <a:ext cx="7513638" cy="2179638"/>
            <a:chOff x="691" y="2736"/>
            <a:chExt cx="4733" cy="1373"/>
          </a:xfrm>
        </p:grpSpPr>
        <p:sp>
          <p:nvSpPr>
            <p:cNvPr id="530" name="Google Shape;530;p34"/>
            <p:cNvSpPr/>
            <p:nvPr/>
          </p:nvSpPr>
          <p:spPr>
            <a:xfrm>
              <a:off x="691" y="2830"/>
              <a:ext cx="1757" cy="268"/>
            </a:xfrm>
            <a:prstGeom prst="rect">
              <a:avLst/>
            </a:prstGeom>
            <a:noFill/>
            <a:ln>
              <a:noFill/>
            </a:ln>
          </p:spPr>
          <p:txBody>
            <a:bodyPr anchorCtr="0" anchor="t" bIns="41275" lIns="80950" spcFirstLastPara="1" rIns="80950" wrap="square" tIns="41275">
              <a:spAutoFit/>
            </a:bodyPr>
            <a:lstStyle/>
            <a:p>
              <a:pPr indent="0" lvl="0" marL="0" marR="0" rtl="0" algn="l">
                <a:lnSpc>
                  <a:spcPct val="90000"/>
                </a:lnSpc>
                <a:spcBef>
                  <a:spcPts val="0"/>
                </a:spcBef>
                <a:spcAft>
                  <a:spcPts val="0"/>
                </a:spcAft>
                <a:buClr>
                  <a:srgbClr val="000000"/>
                </a:buClr>
                <a:buSzPts val="2500"/>
                <a:buFont typeface="Arial"/>
                <a:buNone/>
              </a:pPr>
              <a:r>
                <a:rPr b="1" i="0" lang="en-US" sz="2500" u="none" cap="none" strike="noStrike">
                  <a:solidFill>
                    <a:schemeClr val="accent1"/>
                  </a:solidFill>
                  <a:latin typeface="Arial"/>
                  <a:ea typeface="Arial"/>
                  <a:cs typeface="Arial"/>
                  <a:sym typeface="Arial"/>
                </a:rPr>
                <a:t>MANY-TO-MANY:</a:t>
              </a:r>
              <a:endParaRPr b="0" i="0" sz="1400" u="none" cap="none" strike="noStrike">
                <a:solidFill>
                  <a:srgbClr val="000000"/>
                </a:solidFill>
                <a:latin typeface="Arial"/>
                <a:ea typeface="Arial"/>
                <a:cs typeface="Arial"/>
                <a:sym typeface="Arial"/>
              </a:endParaRPr>
            </a:p>
          </p:txBody>
        </p:sp>
        <p:cxnSp>
          <p:nvCxnSpPr>
            <p:cNvPr id="531" name="Google Shape;531;p34"/>
            <p:cNvCxnSpPr/>
            <p:nvPr/>
          </p:nvCxnSpPr>
          <p:spPr>
            <a:xfrm>
              <a:off x="2815" y="3098"/>
              <a:ext cx="2357" cy="614"/>
            </a:xfrm>
            <a:prstGeom prst="straightConnector1">
              <a:avLst/>
            </a:prstGeom>
            <a:noFill/>
            <a:ln cap="flat" cmpd="sng" w="50800">
              <a:solidFill>
                <a:srgbClr val="000000"/>
              </a:solidFill>
              <a:prstDash val="solid"/>
              <a:round/>
              <a:headEnd len="sm" w="sm" type="none"/>
              <a:tailEnd len="sm" w="sm" type="none"/>
            </a:ln>
          </p:spPr>
        </p:cxnSp>
        <p:cxnSp>
          <p:nvCxnSpPr>
            <p:cNvPr id="532" name="Google Shape;532;p34"/>
            <p:cNvCxnSpPr/>
            <p:nvPr/>
          </p:nvCxnSpPr>
          <p:spPr>
            <a:xfrm flipH="1">
              <a:off x="3809" y="3055"/>
              <a:ext cx="588" cy="805"/>
            </a:xfrm>
            <a:prstGeom prst="straightConnector1">
              <a:avLst/>
            </a:prstGeom>
            <a:noFill/>
            <a:ln cap="flat" cmpd="sng" w="50800">
              <a:solidFill>
                <a:srgbClr val="000000"/>
              </a:solidFill>
              <a:prstDash val="solid"/>
              <a:round/>
              <a:headEnd len="sm" w="sm" type="none"/>
              <a:tailEnd len="sm" w="sm" type="none"/>
            </a:ln>
          </p:spPr>
        </p:cxnSp>
        <p:cxnSp>
          <p:nvCxnSpPr>
            <p:cNvPr id="533" name="Google Shape;533;p34"/>
            <p:cNvCxnSpPr/>
            <p:nvPr/>
          </p:nvCxnSpPr>
          <p:spPr>
            <a:xfrm flipH="1">
              <a:off x="2510" y="3134"/>
              <a:ext cx="240" cy="730"/>
            </a:xfrm>
            <a:prstGeom prst="straightConnector1">
              <a:avLst/>
            </a:prstGeom>
            <a:noFill/>
            <a:ln cap="flat" cmpd="sng" w="50800">
              <a:solidFill>
                <a:srgbClr val="000000"/>
              </a:solidFill>
              <a:prstDash val="solid"/>
              <a:round/>
              <a:headEnd len="sm" w="sm" type="none"/>
              <a:tailEnd len="sm" w="sm" type="none"/>
            </a:ln>
          </p:spPr>
        </p:cxnSp>
        <p:cxnSp>
          <p:nvCxnSpPr>
            <p:cNvPr id="534" name="Google Shape;534;p34"/>
            <p:cNvCxnSpPr/>
            <p:nvPr/>
          </p:nvCxnSpPr>
          <p:spPr>
            <a:xfrm flipH="1">
              <a:off x="2696" y="3024"/>
              <a:ext cx="1690" cy="762"/>
            </a:xfrm>
            <a:prstGeom prst="straightConnector1">
              <a:avLst/>
            </a:prstGeom>
            <a:noFill/>
            <a:ln cap="flat" cmpd="sng" w="50800">
              <a:solidFill>
                <a:srgbClr val="000000"/>
              </a:solidFill>
              <a:prstDash val="solid"/>
              <a:round/>
              <a:headEnd len="sm" w="sm" type="none"/>
              <a:tailEnd len="sm" w="sm" type="none"/>
            </a:ln>
          </p:spPr>
        </p:cxnSp>
        <p:cxnSp>
          <p:nvCxnSpPr>
            <p:cNvPr id="535" name="Google Shape;535;p34"/>
            <p:cNvCxnSpPr/>
            <p:nvPr/>
          </p:nvCxnSpPr>
          <p:spPr>
            <a:xfrm>
              <a:off x="4397" y="3055"/>
              <a:ext cx="601" cy="868"/>
            </a:xfrm>
            <a:prstGeom prst="straightConnector1">
              <a:avLst/>
            </a:prstGeom>
            <a:noFill/>
            <a:ln cap="flat" cmpd="sng" w="50800">
              <a:solidFill>
                <a:srgbClr val="000000"/>
              </a:solidFill>
              <a:prstDash val="solid"/>
              <a:round/>
              <a:headEnd len="sm" w="sm" type="none"/>
              <a:tailEnd len="sm" w="sm" type="none"/>
            </a:ln>
          </p:spPr>
        </p:cxnSp>
        <p:grpSp>
          <p:nvGrpSpPr>
            <p:cNvPr id="536" name="Google Shape;536;p34"/>
            <p:cNvGrpSpPr/>
            <p:nvPr/>
          </p:nvGrpSpPr>
          <p:grpSpPr>
            <a:xfrm>
              <a:off x="2094" y="3651"/>
              <a:ext cx="3330" cy="458"/>
              <a:chOff x="2393" y="3714"/>
              <a:chExt cx="3330" cy="458"/>
            </a:xfrm>
          </p:grpSpPr>
          <p:sp>
            <p:nvSpPr>
              <p:cNvPr id="537" name="Google Shape;537;p34"/>
              <p:cNvSpPr/>
              <p:nvPr/>
            </p:nvSpPr>
            <p:spPr>
              <a:xfrm>
                <a:off x="2393" y="3714"/>
                <a:ext cx="1007" cy="458"/>
              </a:xfrm>
              <a:prstGeom prst="rect">
                <a:avLst/>
              </a:prstGeom>
              <a:gradFill>
                <a:gsLst>
                  <a:gs pos="0">
                    <a:srgbClr val="FEFF72"/>
                  </a:gs>
                  <a:gs pos="100000">
                    <a:srgbClr val="CBCC5B"/>
                  </a:gs>
                </a:gsLst>
                <a:lin ang="5400000" scaled="0"/>
              </a:gradFill>
              <a:ln cap="flat" cmpd="sng" w="12700">
                <a:solidFill>
                  <a:srgbClr val="000000"/>
                </a:solidFill>
                <a:prstDash val="solid"/>
                <a:miter lim="800000"/>
                <a:headEnd len="sm" w="sm" type="none"/>
                <a:tailEnd len="sm" w="sm" type="none"/>
              </a:ln>
            </p:spPr>
            <p:txBody>
              <a:bodyPr anchorCtr="0" anchor="ctr" bIns="41275" lIns="80950" spcFirstLastPara="1" rIns="80950" wrap="square" tIns="41275">
                <a:noAutofit/>
              </a:bodyPr>
              <a:lstStyle/>
              <a:p>
                <a:pPr indent="0" lvl="0" marL="0" marR="0" rtl="0" algn="ctr">
                  <a:lnSpc>
                    <a:spcPct val="90000"/>
                  </a:lnSpc>
                  <a:spcBef>
                    <a:spcPts val="0"/>
                  </a:spcBef>
                  <a:spcAft>
                    <a:spcPts val="0"/>
                  </a:spcAft>
                  <a:buClr>
                    <a:srgbClr val="000000"/>
                  </a:buClr>
                  <a:buSzPts val="2500"/>
                  <a:buFont typeface="Arial"/>
                  <a:buNone/>
                </a:pPr>
                <a:r>
                  <a:rPr b="1" i="0" lang="en-US" sz="2500" u="none" cap="none" strike="noStrike">
                    <a:solidFill>
                      <a:srgbClr val="000000"/>
                    </a:solidFill>
                    <a:latin typeface="Century Gothic"/>
                    <a:ea typeface="Century Gothic"/>
                    <a:cs typeface="Century Gothic"/>
                    <a:sym typeface="Century Gothic"/>
                  </a:rPr>
                  <a:t>STUDENT</a:t>
                </a:r>
                <a:endParaRPr b="0" i="0" sz="1400" u="none" cap="none" strike="noStrike">
                  <a:solidFill>
                    <a:srgbClr val="000000"/>
                  </a:solidFill>
                  <a:latin typeface="Arial"/>
                  <a:ea typeface="Arial"/>
                  <a:cs typeface="Arial"/>
                  <a:sym typeface="Arial"/>
                </a:endParaRPr>
              </a:p>
              <a:p>
                <a:pPr indent="0" lvl="0" marL="0" marR="0" rtl="0" algn="ctr">
                  <a:lnSpc>
                    <a:spcPct val="90000"/>
                  </a:lnSpc>
                  <a:spcBef>
                    <a:spcPts val="0"/>
                  </a:spcBef>
                  <a:spcAft>
                    <a:spcPts val="0"/>
                  </a:spcAft>
                  <a:buClr>
                    <a:srgbClr val="000000"/>
                  </a:buClr>
                  <a:buSzPts val="2500"/>
                  <a:buFont typeface="Arial"/>
                  <a:buNone/>
                </a:pPr>
                <a:r>
                  <a:rPr b="1" i="0" lang="en-US" sz="2500" u="none" cap="none" strike="noStrike">
                    <a:solidFill>
                      <a:srgbClr val="000000"/>
                    </a:solidFill>
                    <a:latin typeface="Century Gothic"/>
                    <a:ea typeface="Century Gothic"/>
                    <a:cs typeface="Century Gothic"/>
                    <a:sym typeface="Century Gothic"/>
                  </a:rPr>
                  <a:t>A</a:t>
                </a:r>
                <a:endParaRPr b="0" i="0" sz="1400" u="none" cap="none" strike="noStrike">
                  <a:solidFill>
                    <a:srgbClr val="000000"/>
                  </a:solidFill>
                  <a:latin typeface="Arial"/>
                  <a:ea typeface="Arial"/>
                  <a:cs typeface="Arial"/>
                  <a:sym typeface="Arial"/>
                </a:endParaRPr>
              </a:p>
            </p:txBody>
          </p:sp>
          <p:sp>
            <p:nvSpPr>
              <p:cNvPr id="538" name="Google Shape;538;p34"/>
              <p:cNvSpPr/>
              <p:nvPr/>
            </p:nvSpPr>
            <p:spPr>
              <a:xfrm>
                <a:off x="3555" y="3714"/>
                <a:ext cx="1006" cy="458"/>
              </a:xfrm>
              <a:prstGeom prst="rect">
                <a:avLst/>
              </a:prstGeom>
              <a:gradFill>
                <a:gsLst>
                  <a:gs pos="0">
                    <a:srgbClr val="FEFF72"/>
                  </a:gs>
                  <a:gs pos="100000">
                    <a:srgbClr val="CBCC5B"/>
                  </a:gs>
                </a:gsLst>
                <a:lin ang="5400000" scaled="0"/>
              </a:gradFill>
              <a:ln cap="flat" cmpd="sng" w="12700">
                <a:solidFill>
                  <a:srgbClr val="000000"/>
                </a:solidFill>
                <a:prstDash val="solid"/>
                <a:miter lim="800000"/>
                <a:headEnd len="sm" w="sm" type="none"/>
                <a:tailEnd len="sm" w="sm" type="none"/>
              </a:ln>
            </p:spPr>
            <p:txBody>
              <a:bodyPr anchorCtr="0" anchor="ctr" bIns="41275" lIns="80950" spcFirstLastPara="1" rIns="80950" wrap="square" tIns="41275">
                <a:noAutofit/>
              </a:bodyPr>
              <a:lstStyle/>
              <a:p>
                <a:pPr indent="0" lvl="0" marL="0" marR="0" rtl="0" algn="ctr">
                  <a:lnSpc>
                    <a:spcPct val="90000"/>
                  </a:lnSpc>
                  <a:spcBef>
                    <a:spcPts val="0"/>
                  </a:spcBef>
                  <a:spcAft>
                    <a:spcPts val="0"/>
                  </a:spcAft>
                  <a:buClr>
                    <a:srgbClr val="000000"/>
                  </a:buClr>
                  <a:buSzPts val="2500"/>
                  <a:buFont typeface="Arial"/>
                  <a:buNone/>
                </a:pPr>
                <a:r>
                  <a:rPr b="1" i="0" lang="en-US" sz="2500" u="none" cap="none" strike="noStrike">
                    <a:solidFill>
                      <a:srgbClr val="000000"/>
                    </a:solidFill>
                    <a:latin typeface="Century Gothic"/>
                    <a:ea typeface="Century Gothic"/>
                    <a:cs typeface="Century Gothic"/>
                    <a:sym typeface="Century Gothic"/>
                  </a:rPr>
                  <a:t>STUDENT</a:t>
                </a:r>
                <a:endParaRPr b="0" i="0" sz="1400" u="none" cap="none" strike="noStrike">
                  <a:solidFill>
                    <a:srgbClr val="000000"/>
                  </a:solidFill>
                  <a:latin typeface="Arial"/>
                  <a:ea typeface="Arial"/>
                  <a:cs typeface="Arial"/>
                  <a:sym typeface="Arial"/>
                </a:endParaRPr>
              </a:p>
              <a:p>
                <a:pPr indent="0" lvl="0" marL="0" marR="0" rtl="0" algn="ctr">
                  <a:lnSpc>
                    <a:spcPct val="90000"/>
                  </a:lnSpc>
                  <a:spcBef>
                    <a:spcPts val="0"/>
                  </a:spcBef>
                  <a:spcAft>
                    <a:spcPts val="0"/>
                  </a:spcAft>
                  <a:buClr>
                    <a:srgbClr val="000000"/>
                  </a:buClr>
                  <a:buSzPts val="2500"/>
                  <a:buFont typeface="Arial"/>
                  <a:buNone/>
                </a:pPr>
                <a:r>
                  <a:rPr b="1" i="0" lang="en-US" sz="2500" u="none" cap="none" strike="noStrike">
                    <a:solidFill>
                      <a:srgbClr val="000000"/>
                    </a:solidFill>
                    <a:latin typeface="Century Gothic"/>
                    <a:ea typeface="Century Gothic"/>
                    <a:cs typeface="Century Gothic"/>
                    <a:sym typeface="Century Gothic"/>
                  </a:rPr>
                  <a:t>B</a:t>
                </a:r>
                <a:endParaRPr b="0" i="0" sz="1400" u="none" cap="none" strike="noStrike">
                  <a:solidFill>
                    <a:srgbClr val="000000"/>
                  </a:solidFill>
                  <a:latin typeface="Arial"/>
                  <a:ea typeface="Arial"/>
                  <a:cs typeface="Arial"/>
                  <a:sym typeface="Arial"/>
                </a:endParaRPr>
              </a:p>
            </p:txBody>
          </p:sp>
          <p:sp>
            <p:nvSpPr>
              <p:cNvPr id="539" name="Google Shape;539;p34"/>
              <p:cNvSpPr/>
              <p:nvPr/>
            </p:nvSpPr>
            <p:spPr>
              <a:xfrm>
                <a:off x="4717" y="3714"/>
                <a:ext cx="1006" cy="458"/>
              </a:xfrm>
              <a:prstGeom prst="rect">
                <a:avLst/>
              </a:prstGeom>
              <a:gradFill>
                <a:gsLst>
                  <a:gs pos="0">
                    <a:srgbClr val="FEFF72"/>
                  </a:gs>
                  <a:gs pos="100000">
                    <a:srgbClr val="CBCC5B"/>
                  </a:gs>
                </a:gsLst>
                <a:lin ang="5400000" scaled="0"/>
              </a:gradFill>
              <a:ln cap="flat" cmpd="sng" w="12700">
                <a:solidFill>
                  <a:srgbClr val="000000"/>
                </a:solidFill>
                <a:prstDash val="solid"/>
                <a:miter lim="800000"/>
                <a:headEnd len="sm" w="sm" type="none"/>
                <a:tailEnd len="sm" w="sm" type="none"/>
              </a:ln>
            </p:spPr>
            <p:txBody>
              <a:bodyPr anchorCtr="0" anchor="ctr" bIns="41275" lIns="80950" spcFirstLastPara="1" rIns="80950" wrap="square" tIns="41275">
                <a:noAutofit/>
              </a:bodyPr>
              <a:lstStyle/>
              <a:p>
                <a:pPr indent="0" lvl="0" marL="0" marR="0" rtl="0" algn="ctr">
                  <a:lnSpc>
                    <a:spcPct val="90000"/>
                  </a:lnSpc>
                  <a:spcBef>
                    <a:spcPts val="0"/>
                  </a:spcBef>
                  <a:spcAft>
                    <a:spcPts val="0"/>
                  </a:spcAft>
                  <a:buClr>
                    <a:srgbClr val="000000"/>
                  </a:buClr>
                  <a:buSzPts val="2500"/>
                  <a:buFont typeface="Arial"/>
                  <a:buNone/>
                </a:pPr>
                <a:r>
                  <a:rPr b="1" i="0" lang="en-US" sz="2500" u="none" cap="none" strike="noStrike">
                    <a:solidFill>
                      <a:srgbClr val="000000"/>
                    </a:solidFill>
                    <a:latin typeface="Century Gothic"/>
                    <a:ea typeface="Century Gothic"/>
                    <a:cs typeface="Century Gothic"/>
                    <a:sym typeface="Century Gothic"/>
                  </a:rPr>
                  <a:t>STUDENT</a:t>
                </a:r>
                <a:endParaRPr b="0" i="0" sz="1400" u="none" cap="none" strike="noStrike">
                  <a:solidFill>
                    <a:srgbClr val="000000"/>
                  </a:solidFill>
                  <a:latin typeface="Arial"/>
                  <a:ea typeface="Arial"/>
                  <a:cs typeface="Arial"/>
                  <a:sym typeface="Arial"/>
                </a:endParaRPr>
              </a:p>
              <a:p>
                <a:pPr indent="0" lvl="0" marL="0" marR="0" rtl="0" algn="ctr">
                  <a:lnSpc>
                    <a:spcPct val="90000"/>
                  </a:lnSpc>
                  <a:spcBef>
                    <a:spcPts val="0"/>
                  </a:spcBef>
                  <a:spcAft>
                    <a:spcPts val="0"/>
                  </a:spcAft>
                  <a:buClr>
                    <a:srgbClr val="000000"/>
                  </a:buClr>
                  <a:buSzPts val="2500"/>
                  <a:buFont typeface="Arial"/>
                  <a:buNone/>
                </a:pPr>
                <a:r>
                  <a:rPr b="1" i="0" lang="en-US" sz="2500" u="none" cap="none" strike="noStrike">
                    <a:solidFill>
                      <a:srgbClr val="000000"/>
                    </a:solidFill>
                    <a:latin typeface="Century Gothic"/>
                    <a:ea typeface="Century Gothic"/>
                    <a:cs typeface="Century Gothic"/>
                    <a:sym typeface="Century Gothic"/>
                  </a:rPr>
                  <a:t>C</a:t>
                </a:r>
                <a:endParaRPr b="0" i="0" sz="1400" u="none" cap="none" strike="noStrike">
                  <a:solidFill>
                    <a:srgbClr val="000000"/>
                  </a:solidFill>
                  <a:latin typeface="Arial"/>
                  <a:ea typeface="Arial"/>
                  <a:cs typeface="Arial"/>
                  <a:sym typeface="Arial"/>
                </a:endParaRPr>
              </a:p>
            </p:txBody>
          </p:sp>
        </p:grpSp>
        <p:grpSp>
          <p:nvGrpSpPr>
            <p:cNvPr id="540" name="Google Shape;540;p34"/>
            <p:cNvGrpSpPr/>
            <p:nvPr/>
          </p:nvGrpSpPr>
          <p:grpSpPr>
            <a:xfrm>
              <a:off x="2601" y="2736"/>
              <a:ext cx="2294" cy="469"/>
              <a:chOff x="2900" y="2799"/>
              <a:chExt cx="2294" cy="469"/>
            </a:xfrm>
          </p:grpSpPr>
          <p:sp>
            <p:nvSpPr>
              <p:cNvPr id="541" name="Google Shape;541;p34"/>
              <p:cNvSpPr/>
              <p:nvPr/>
            </p:nvSpPr>
            <p:spPr>
              <a:xfrm>
                <a:off x="2900" y="2799"/>
                <a:ext cx="1007" cy="458"/>
              </a:xfrm>
              <a:prstGeom prst="rect">
                <a:avLst/>
              </a:prstGeom>
              <a:gradFill>
                <a:gsLst>
                  <a:gs pos="0">
                    <a:srgbClr val="FEFF72"/>
                  </a:gs>
                  <a:gs pos="100000">
                    <a:srgbClr val="CBCC5B"/>
                  </a:gs>
                </a:gsLst>
                <a:lin ang="5400000" scaled="0"/>
              </a:gradFill>
              <a:ln cap="flat" cmpd="sng" w="12700">
                <a:solidFill>
                  <a:srgbClr val="000000"/>
                </a:solidFill>
                <a:prstDash val="solid"/>
                <a:miter lim="800000"/>
                <a:headEnd len="sm" w="sm" type="none"/>
                <a:tailEnd len="sm" w="sm" type="none"/>
              </a:ln>
            </p:spPr>
            <p:txBody>
              <a:bodyPr anchorCtr="0" anchor="ctr" bIns="41275" lIns="80950" spcFirstLastPara="1" rIns="80950" wrap="square" tIns="41275">
                <a:noAutofit/>
              </a:bodyPr>
              <a:lstStyle/>
              <a:p>
                <a:pPr indent="0" lvl="0" marL="0" marR="0" rtl="0" algn="ctr">
                  <a:lnSpc>
                    <a:spcPct val="90000"/>
                  </a:lnSpc>
                  <a:spcBef>
                    <a:spcPts val="0"/>
                  </a:spcBef>
                  <a:spcAft>
                    <a:spcPts val="0"/>
                  </a:spcAft>
                  <a:buClr>
                    <a:srgbClr val="000000"/>
                  </a:buClr>
                  <a:buSzPts val="2500"/>
                  <a:buFont typeface="Arial"/>
                  <a:buNone/>
                </a:pPr>
                <a:r>
                  <a:rPr b="1" i="0" lang="en-US" sz="2500" u="none" cap="none" strike="noStrike">
                    <a:solidFill>
                      <a:srgbClr val="000000"/>
                    </a:solidFill>
                    <a:latin typeface="Century Gothic"/>
                    <a:ea typeface="Century Gothic"/>
                    <a:cs typeface="Century Gothic"/>
                    <a:sym typeface="Century Gothic"/>
                  </a:rPr>
                  <a:t>CLASS</a:t>
                </a:r>
                <a:endParaRPr b="0" i="0" sz="1400" u="none" cap="none" strike="noStrike">
                  <a:solidFill>
                    <a:srgbClr val="000000"/>
                  </a:solidFill>
                  <a:latin typeface="Arial"/>
                  <a:ea typeface="Arial"/>
                  <a:cs typeface="Arial"/>
                  <a:sym typeface="Arial"/>
                </a:endParaRPr>
              </a:p>
              <a:p>
                <a:pPr indent="0" lvl="0" marL="0" marR="0" rtl="0" algn="ctr">
                  <a:lnSpc>
                    <a:spcPct val="90000"/>
                  </a:lnSpc>
                  <a:spcBef>
                    <a:spcPts val="0"/>
                  </a:spcBef>
                  <a:spcAft>
                    <a:spcPts val="0"/>
                  </a:spcAft>
                  <a:buClr>
                    <a:srgbClr val="000000"/>
                  </a:buClr>
                  <a:buSzPts val="2500"/>
                  <a:buFont typeface="Arial"/>
                  <a:buNone/>
                </a:pPr>
                <a:r>
                  <a:rPr b="1" i="0" lang="en-US" sz="2500" u="none" cap="none" strike="noStrike">
                    <a:solidFill>
                      <a:srgbClr val="000000"/>
                    </a:solidFill>
                    <a:latin typeface="Century Gothic"/>
                    <a:ea typeface="Century Gothic"/>
                    <a:cs typeface="Century Gothic"/>
                    <a:sym typeface="Century Gothic"/>
                  </a:rPr>
                  <a:t>1</a:t>
                </a:r>
                <a:endParaRPr b="0" i="0" sz="1400" u="none" cap="none" strike="noStrike">
                  <a:solidFill>
                    <a:srgbClr val="000000"/>
                  </a:solidFill>
                  <a:latin typeface="Arial"/>
                  <a:ea typeface="Arial"/>
                  <a:cs typeface="Arial"/>
                  <a:sym typeface="Arial"/>
                </a:endParaRPr>
              </a:p>
            </p:txBody>
          </p:sp>
          <p:sp>
            <p:nvSpPr>
              <p:cNvPr id="542" name="Google Shape;542;p34"/>
              <p:cNvSpPr/>
              <p:nvPr/>
            </p:nvSpPr>
            <p:spPr>
              <a:xfrm>
                <a:off x="4188" y="2810"/>
                <a:ext cx="1006" cy="458"/>
              </a:xfrm>
              <a:prstGeom prst="rect">
                <a:avLst/>
              </a:prstGeom>
              <a:gradFill>
                <a:gsLst>
                  <a:gs pos="0">
                    <a:srgbClr val="FEFF72"/>
                  </a:gs>
                  <a:gs pos="100000">
                    <a:srgbClr val="CBCC5B"/>
                  </a:gs>
                </a:gsLst>
                <a:lin ang="5400000" scaled="0"/>
              </a:gradFill>
              <a:ln cap="flat" cmpd="sng" w="12700">
                <a:solidFill>
                  <a:srgbClr val="000000"/>
                </a:solidFill>
                <a:prstDash val="solid"/>
                <a:miter lim="800000"/>
                <a:headEnd len="sm" w="sm" type="none"/>
                <a:tailEnd len="sm" w="sm" type="none"/>
              </a:ln>
            </p:spPr>
            <p:txBody>
              <a:bodyPr anchorCtr="0" anchor="ctr" bIns="41275" lIns="80950" spcFirstLastPara="1" rIns="80950" wrap="square" tIns="41275">
                <a:noAutofit/>
              </a:bodyPr>
              <a:lstStyle/>
              <a:p>
                <a:pPr indent="0" lvl="0" marL="0" marR="0" rtl="0" algn="ctr">
                  <a:lnSpc>
                    <a:spcPct val="90000"/>
                  </a:lnSpc>
                  <a:spcBef>
                    <a:spcPts val="0"/>
                  </a:spcBef>
                  <a:spcAft>
                    <a:spcPts val="0"/>
                  </a:spcAft>
                  <a:buClr>
                    <a:srgbClr val="000000"/>
                  </a:buClr>
                  <a:buSzPts val="2500"/>
                  <a:buFont typeface="Arial"/>
                  <a:buNone/>
                </a:pPr>
                <a:r>
                  <a:rPr b="1" i="0" lang="en-US" sz="2500" u="none" cap="none" strike="noStrike">
                    <a:solidFill>
                      <a:srgbClr val="000000"/>
                    </a:solidFill>
                    <a:latin typeface="Century Gothic"/>
                    <a:ea typeface="Century Gothic"/>
                    <a:cs typeface="Century Gothic"/>
                    <a:sym typeface="Century Gothic"/>
                  </a:rPr>
                  <a:t>CLASS</a:t>
                </a:r>
                <a:endParaRPr b="0" i="0" sz="1400" u="none" cap="none" strike="noStrike">
                  <a:solidFill>
                    <a:srgbClr val="000000"/>
                  </a:solidFill>
                  <a:latin typeface="Arial"/>
                  <a:ea typeface="Arial"/>
                  <a:cs typeface="Arial"/>
                  <a:sym typeface="Arial"/>
                </a:endParaRPr>
              </a:p>
              <a:p>
                <a:pPr indent="0" lvl="0" marL="0" marR="0" rtl="0" algn="ctr">
                  <a:lnSpc>
                    <a:spcPct val="90000"/>
                  </a:lnSpc>
                  <a:spcBef>
                    <a:spcPts val="0"/>
                  </a:spcBef>
                  <a:spcAft>
                    <a:spcPts val="0"/>
                  </a:spcAft>
                  <a:buClr>
                    <a:srgbClr val="000000"/>
                  </a:buClr>
                  <a:buSzPts val="2500"/>
                  <a:buFont typeface="Arial"/>
                  <a:buNone/>
                </a:pPr>
                <a:r>
                  <a:rPr b="1" i="0" lang="en-US" sz="2500" u="none" cap="none" strike="noStrike">
                    <a:solidFill>
                      <a:srgbClr val="000000"/>
                    </a:solidFill>
                    <a:latin typeface="Century Gothic"/>
                    <a:ea typeface="Century Gothic"/>
                    <a:cs typeface="Century Gothic"/>
                    <a:sym typeface="Century Gothic"/>
                  </a:rPr>
                  <a:t>2</a:t>
                </a:r>
                <a:endParaRPr b="0" i="0" sz="1400" u="none" cap="none" strike="noStrike">
                  <a:solidFill>
                    <a:srgbClr val="000000"/>
                  </a:solidFill>
                  <a:latin typeface="Arial"/>
                  <a:ea typeface="Arial"/>
                  <a:cs typeface="Arial"/>
                  <a:sym typeface="Arial"/>
                </a:endParaRPr>
              </a:p>
            </p:txBody>
          </p:sp>
        </p:grpSp>
      </p:grpSp>
      <p:sp>
        <p:nvSpPr>
          <p:cNvPr id="543" name="Google Shape;543;p34"/>
          <p:cNvSpPr/>
          <p:nvPr/>
        </p:nvSpPr>
        <p:spPr>
          <a:xfrm>
            <a:off x="2642650" y="1920750"/>
            <a:ext cx="1057200" cy="1290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34"/>
          <p:cNvSpPr/>
          <p:nvPr/>
        </p:nvSpPr>
        <p:spPr>
          <a:xfrm>
            <a:off x="2642650" y="3194650"/>
            <a:ext cx="1057200" cy="1290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34"/>
          <p:cNvSpPr/>
          <p:nvPr/>
        </p:nvSpPr>
        <p:spPr>
          <a:xfrm>
            <a:off x="2560725" y="5048675"/>
            <a:ext cx="1057200" cy="1290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34"/>
          <p:cNvSpPr/>
          <p:nvPr/>
        </p:nvSpPr>
        <p:spPr>
          <a:xfrm>
            <a:off x="2861800" y="2204350"/>
            <a:ext cx="1263300" cy="207300"/>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34"/>
          <p:cNvSpPr/>
          <p:nvPr/>
        </p:nvSpPr>
        <p:spPr>
          <a:xfrm>
            <a:off x="2457675" y="5374525"/>
            <a:ext cx="1263300" cy="207300"/>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34"/>
          <p:cNvSpPr/>
          <p:nvPr/>
        </p:nvSpPr>
        <p:spPr>
          <a:xfrm>
            <a:off x="2642650" y="3456675"/>
            <a:ext cx="1263300" cy="81600"/>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34"/>
          <p:cNvSpPr txBox="1"/>
          <p:nvPr/>
        </p:nvSpPr>
        <p:spPr>
          <a:xfrm>
            <a:off x="1998100" y="1766075"/>
            <a:ext cx="459600" cy="36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US" sz="2000">
                <a:solidFill>
                  <a:srgbClr val="C00000"/>
                </a:solidFill>
                <a:latin typeface="Century Gothic"/>
                <a:ea typeface="Century Gothic"/>
                <a:cs typeface="Century Gothic"/>
                <a:sym typeface="Century Gothic"/>
              </a:rPr>
              <a:t>1</a:t>
            </a:r>
            <a:endParaRPr b="1" sz="2000">
              <a:solidFill>
                <a:srgbClr val="C00000"/>
              </a:solidFill>
              <a:latin typeface="Century Gothic"/>
              <a:ea typeface="Century Gothic"/>
              <a:cs typeface="Century Gothic"/>
              <a:sym typeface="Century Gothic"/>
            </a:endParaRPr>
          </a:p>
        </p:txBody>
      </p:sp>
      <p:sp>
        <p:nvSpPr>
          <p:cNvPr id="550" name="Google Shape;550;p34"/>
          <p:cNvSpPr txBox="1"/>
          <p:nvPr/>
        </p:nvSpPr>
        <p:spPr>
          <a:xfrm>
            <a:off x="3981025" y="1702325"/>
            <a:ext cx="5952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000">
                <a:solidFill>
                  <a:srgbClr val="C00000"/>
                </a:solidFill>
                <a:latin typeface="Century Gothic"/>
                <a:ea typeface="Century Gothic"/>
                <a:cs typeface="Century Gothic"/>
                <a:sym typeface="Century Gothic"/>
              </a:rPr>
              <a:t>1</a:t>
            </a:r>
            <a:endParaRPr/>
          </a:p>
        </p:txBody>
      </p:sp>
      <p:sp>
        <p:nvSpPr>
          <p:cNvPr id="551" name="Google Shape;551;p34"/>
          <p:cNvSpPr txBox="1"/>
          <p:nvPr/>
        </p:nvSpPr>
        <p:spPr>
          <a:xfrm>
            <a:off x="4184975" y="2158950"/>
            <a:ext cx="5952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000">
                <a:solidFill>
                  <a:srgbClr val="C00000"/>
                </a:solidFill>
                <a:latin typeface="Century Gothic"/>
                <a:ea typeface="Century Gothic"/>
                <a:cs typeface="Century Gothic"/>
                <a:sym typeface="Century Gothic"/>
              </a:rPr>
              <a:t>1</a:t>
            </a:r>
            <a:endParaRPr/>
          </a:p>
        </p:txBody>
      </p:sp>
      <p:sp>
        <p:nvSpPr>
          <p:cNvPr id="552" name="Google Shape;552;p34"/>
          <p:cNvSpPr txBox="1"/>
          <p:nvPr/>
        </p:nvSpPr>
        <p:spPr>
          <a:xfrm>
            <a:off x="2145925" y="2158950"/>
            <a:ext cx="5952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000">
                <a:solidFill>
                  <a:srgbClr val="C00000"/>
                </a:solidFill>
                <a:latin typeface="Century Gothic"/>
                <a:ea typeface="Century Gothic"/>
                <a:cs typeface="Century Gothic"/>
                <a:sym typeface="Century Gothic"/>
              </a:rPr>
              <a:t>1</a:t>
            </a:r>
            <a:endParaRPr/>
          </a:p>
        </p:txBody>
      </p:sp>
      <p:sp>
        <p:nvSpPr>
          <p:cNvPr id="553" name="Google Shape;553;p34"/>
          <p:cNvSpPr txBox="1"/>
          <p:nvPr/>
        </p:nvSpPr>
        <p:spPr>
          <a:xfrm>
            <a:off x="1998100" y="2990988"/>
            <a:ext cx="5952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000">
                <a:solidFill>
                  <a:srgbClr val="C00000"/>
                </a:solidFill>
                <a:latin typeface="Century Gothic"/>
                <a:ea typeface="Century Gothic"/>
                <a:cs typeface="Century Gothic"/>
                <a:sym typeface="Century Gothic"/>
              </a:rPr>
              <a:t>1</a:t>
            </a:r>
            <a:endParaRPr/>
          </a:p>
        </p:txBody>
      </p:sp>
      <p:sp>
        <p:nvSpPr>
          <p:cNvPr id="554" name="Google Shape;554;p34"/>
          <p:cNvSpPr txBox="1"/>
          <p:nvPr/>
        </p:nvSpPr>
        <p:spPr>
          <a:xfrm>
            <a:off x="3800775" y="3022850"/>
            <a:ext cx="5952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000">
                <a:solidFill>
                  <a:srgbClr val="C00000"/>
                </a:solidFill>
                <a:latin typeface="Century Gothic"/>
                <a:ea typeface="Century Gothic"/>
                <a:cs typeface="Century Gothic"/>
                <a:sym typeface="Century Gothic"/>
              </a:rPr>
              <a:t>M</a:t>
            </a:r>
            <a:endParaRPr/>
          </a:p>
        </p:txBody>
      </p:sp>
      <p:sp>
        <p:nvSpPr>
          <p:cNvPr id="555" name="Google Shape;555;p34"/>
          <p:cNvSpPr txBox="1"/>
          <p:nvPr/>
        </p:nvSpPr>
        <p:spPr>
          <a:xfrm>
            <a:off x="3800775" y="3251175"/>
            <a:ext cx="5952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000">
                <a:solidFill>
                  <a:srgbClr val="C00000"/>
                </a:solidFill>
                <a:latin typeface="Century Gothic"/>
                <a:ea typeface="Century Gothic"/>
                <a:cs typeface="Century Gothic"/>
                <a:sym typeface="Century Gothic"/>
              </a:rPr>
              <a:t>1</a:t>
            </a:r>
            <a:endParaRPr/>
          </a:p>
        </p:txBody>
      </p:sp>
      <p:sp>
        <p:nvSpPr>
          <p:cNvPr id="556" name="Google Shape;556;p34"/>
          <p:cNvSpPr txBox="1"/>
          <p:nvPr/>
        </p:nvSpPr>
        <p:spPr>
          <a:xfrm>
            <a:off x="2145925" y="3251175"/>
            <a:ext cx="5952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000">
                <a:solidFill>
                  <a:srgbClr val="C00000"/>
                </a:solidFill>
                <a:latin typeface="Century Gothic"/>
                <a:ea typeface="Century Gothic"/>
                <a:cs typeface="Century Gothic"/>
                <a:sym typeface="Century Gothic"/>
              </a:rPr>
              <a:t>1</a:t>
            </a:r>
            <a:endParaRPr/>
          </a:p>
        </p:txBody>
      </p:sp>
      <p:sp>
        <p:nvSpPr>
          <p:cNvPr id="557" name="Google Shape;557;p34"/>
          <p:cNvSpPr txBox="1"/>
          <p:nvPr/>
        </p:nvSpPr>
        <p:spPr>
          <a:xfrm>
            <a:off x="1998100" y="4757125"/>
            <a:ext cx="5952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000">
                <a:solidFill>
                  <a:srgbClr val="C00000"/>
                </a:solidFill>
                <a:latin typeface="Century Gothic"/>
                <a:ea typeface="Century Gothic"/>
                <a:cs typeface="Century Gothic"/>
                <a:sym typeface="Century Gothic"/>
              </a:rPr>
              <a:t>1</a:t>
            </a:r>
            <a:endParaRPr/>
          </a:p>
        </p:txBody>
      </p:sp>
      <p:sp>
        <p:nvSpPr>
          <p:cNvPr id="558" name="Google Shape;558;p34"/>
          <p:cNvSpPr txBox="1"/>
          <p:nvPr/>
        </p:nvSpPr>
        <p:spPr>
          <a:xfrm>
            <a:off x="1930300" y="5292625"/>
            <a:ext cx="5952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000">
                <a:solidFill>
                  <a:srgbClr val="C00000"/>
                </a:solidFill>
                <a:latin typeface="Century Gothic"/>
                <a:ea typeface="Century Gothic"/>
                <a:cs typeface="Century Gothic"/>
                <a:sym typeface="Century Gothic"/>
              </a:rPr>
              <a:t>M</a:t>
            </a:r>
            <a:endParaRPr/>
          </a:p>
        </p:txBody>
      </p:sp>
      <p:sp>
        <p:nvSpPr>
          <p:cNvPr id="559" name="Google Shape;559;p34"/>
          <p:cNvSpPr txBox="1"/>
          <p:nvPr/>
        </p:nvSpPr>
        <p:spPr>
          <a:xfrm>
            <a:off x="3800775" y="4800025"/>
            <a:ext cx="5952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000">
                <a:solidFill>
                  <a:srgbClr val="C00000"/>
                </a:solidFill>
                <a:latin typeface="Century Gothic"/>
                <a:ea typeface="Century Gothic"/>
                <a:cs typeface="Century Gothic"/>
                <a:sym typeface="Century Gothic"/>
              </a:rPr>
              <a:t>M</a:t>
            </a:r>
            <a:endParaRPr/>
          </a:p>
        </p:txBody>
      </p:sp>
      <p:sp>
        <p:nvSpPr>
          <p:cNvPr id="560" name="Google Shape;560;p34"/>
          <p:cNvSpPr txBox="1"/>
          <p:nvPr/>
        </p:nvSpPr>
        <p:spPr>
          <a:xfrm>
            <a:off x="3800775" y="5186925"/>
            <a:ext cx="5952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000">
                <a:solidFill>
                  <a:srgbClr val="C00000"/>
                </a:solidFill>
                <a:latin typeface="Century Gothic"/>
                <a:ea typeface="Century Gothic"/>
                <a:cs typeface="Century Gothic"/>
                <a:sym typeface="Century Gothic"/>
              </a:rPr>
              <a:t>1</a:t>
            </a:r>
            <a:endParaRPr/>
          </a:p>
        </p:txBody>
      </p:sp>
      <p:sp>
        <p:nvSpPr>
          <p:cNvPr id="561" name="Google Shape;561;p34"/>
          <p:cNvSpPr/>
          <p:nvPr/>
        </p:nvSpPr>
        <p:spPr>
          <a:xfrm>
            <a:off x="393925" y="5911575"/>
            <a:ext cx="4099200" cy="1049700"/>
          </a:xfrm>
          <a:prstGeom prst="rect">
            <a:avLst/>
          </a:prstGeom>
          <a:noFill/>
          <a:ln>
            <a:noFill/>
          </a:ln>
        </p:spPr>
        <p:txBody>
          <a:bodyPr anchorCtr="0" anchor="t" bIns="41275" lIns="80950" spcFirstLastPara="1" rIns="80950" wrap="square" tIns="41275">
            <a:noAutofit/>
          </a:bodyPr>
          <a:lstStyle/>
          <a:p>
            <a:pPr indent="0" lvl="0" marL="0" marR="0" rtl="0" algn="l">
              <a:lnSpc>
                <a:spcPct val="90000"/>
              </a:lnSpc>
              <a:spcBef>
                <a:spcPts val="0"/>
              </a:spcBef>
              <a:spcAft>
                <a:spcPts val="0"/>
              </a:spcAft>
              <a:buClr>
                <a:srgbClr val="000000"/>
              </a:buClr>
              <a:buSzPts val="2500"/>
              <a:buFont typeface="Arial"/>
              <a:buNone/>
            </a:pPr>
            <a:r>
              <a:rPr b="1" lang="en-US" sz="2500">
                <a:solidFill>
                  <a:schemeClr val="accent1"/>
                </a:solidFill>
              </a:rPr>
              <a:t>break down into 2 sets of one-to-many relationship</a:t>
            </a:r>
            <a:endParaRPr b="0" i="0" sz="1400" u="none" cap="none" strike="noStrike">
              <a:solidFill>
                <a:srgbClr val="000000"/>
              </a:solidFill>
              <a:latin typeface="Arial"/>
              <a:ea typeface="Arial"/>
              <a:cs typeface="Arial"/>
              <a:sym typeface="Arial"/>
            </a:endParaRPr>
          </a:p>
        </p:txBody>
      </p:sp>
    </p:spTree>
  </p:cSld>
  <p:clrMapOvr>
    <a:masterClrMapping/>
  </p:clrMapOvr>
  <p:transition spd="slow">
    <p:split/>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519"/>
                                        </p:tgtEl>
                                        <p:attrNameLst>
                                          <p:attrName>style.visibility</p:attrName>
                                        </p:attrNameLst>
                                      </p:cBhvr>
                                      <p:to>
                                        <p:strVal val="visible"/>
                                      </p:to>
                                    </p:set>
                                    <p:anim calcmode="lin" valueType="num">
                                      <p:cBhvr additive="base">
                                        <p:cTn dur="500"/>
                                        <p:tgtEl>
                                          <p:spTgt spid="519"/>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529"/>
                                        </p:tgtEl>
                                        <p:attrNameLst>
                                          <p:attrName>style.visibility</p:attrName>
                                        </p:attrNameLst>
                                      </p:cBhvr>
                                      <p:to>
                                        <p:strVal val="visible"/>
                                      </p:to>
                                    </p:set>
                                    <p:anim calcmode="lin" valueType="num">
                                      <p:cBhvr additive="base">
                                        <p:cTn dur="500"/>
                                        <p:tgtEl>
                                          <p:spTgt spid="529"/>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5" name="Shape 565"/>
        <p:cNvGrpSpPr/>
        <p:nvPr/>
      </p:nvGrpSpPr>
      <p:grpSpPr>
        <a:xfrm>
          <a:off x="0" y="0"/>
          <a:ext cx="0" cy="0"/>
          <a:chOff x="0" y="0"/>
          <a:chExt cx="0" cy="0"/>
        </a:xfrm>
      </p:grpSpPr>
      <p:sp>
        <p:nvSpPr>
          <p:cNvPr id="566" name="Google Shape;566;p35"/>
          <p:cNvSpPr txBox="1"/>
          <p:nvPr>
            <p:ph type="title"/>
          </p:nvPr>
        </p:nvSpPr>
        <p:spPr>
          <a:xfrm>
            <a:off x="3363145" y="627287"/>
            <a:ext cx="5015243" cy="128089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rgbClr val="262626"/>
              </a:buClr>
              <a:buSzPts val="3600"/>
              <a:buFont typeface="Century Gothic"/>
              <a:buNone/>
            </a:pPr>
            <a:r>
              <a:rPr lang="en-US"/>
              <a:t>Types of Relationship</a:t>
            </a:r>
            <a:endParaRPr/>
          </a:p>
        </p:txBody>
      </p:sp>
      <p:sp>
        <p:nvSpPr>
          <p:cNvPr id="567" name="Google Shape;567;p35"/>
          <p:cNvSpPr txBox="1"/>
          <p:nvPr>
            <p:ph idx="1" type="body"/>
          </p:nvPr>
        </p:nvSpPr>
        <p:spPr>
          <a:xfrm>
            <a:off x="1950245" y="1556792"/>
            <a:ext cx="8325000" cy="5112600"/>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SzPts val="2000"/>
              <a:buChar char="?"/>
            </a:pPr>
            <a:r>
              <a:rPr b="1" lang="en-US" sz="2000">
                <a:solidFill>
                  <a:schemeClr val="dk1"/>
                </a:solidFill>
              </a:rPr>
              <a:t>One-to-One (1 : 1)</a:t>
            </a:r>
            <a:endParaRPr/>
          </a:p>
          <a:p>
            <a:pPr indent="-228600" lvl="0" marL="342900" rtl="0" algn="l">
              <a:lnSpc>
                <a:spcPct val="100000"/>
              </a:lnSpc>
              <a:spcBef>
                <a:spcPts val="1000"/>
              </a:spcBef>
              <a:spcAft>
                <a:spcPts val="0"/>
              </a:spcAft>
              <a:buSzPts val="1800"/>
              <a:buNone/>
            </a:pPr>
            <a:r>
              <a:t/>
            </a:r>
            <a:endParaRPr/>
          </a:p>
          <a:p>
            <a:pPr indent="-228600" lvl="0" marL="342900" rtl="0" algn="l">
              <a:lnSpc>
                <a:spcPct val="100000"/>
              </a:lnSpc>
              <a:spcBef>
                <a:spcPts val="1000"/>
              </a:spcBef>
              <a:spcAft>
                <a:spcPts val="0"/>
              </a:spcAft>
              <a:buSzPts val="1800"/>
              <a:buNone/>
            </a:pPr>
            <a:r>
              <a:t/>
            </a:r>
            <a:endParaRPr/>
          </a:p>
          <a:p>
            <a:pPr indent="-228600" lvl="0" marL="342900" rtl="0" algn="l">
              <a:lnSpc>
                <a:spcPct val="100000"/>
              </a:lnSpc>
              <a:spcBef>
                <a:spcPts val="1000"/>
              </a:spcBef>
              <a:spcAft>
                <a:spcPts val="0"/>
              </a:spcAft>
              <a:buSzPts val="1800"/>
              <a:buNone/>
            </a:pPr>
            <a:r>
              <a:t/>
            </a:r>
            <a:endParaRPr/>
          </a:p>
          <a:p>
            <a:pPr indent="0" lvl="0" marL="0" rtl="0" algn="l">
              <a:lnSpc>
                <a:spcPct val="100000"/>
              </a:lnSpc>
              <a:spcBef>
                <a:spcPts val="1000"/>
              </a:spcBef>
              <a:spcAft>
                <a:spcPts val="0"/>
              </a:spcAft>
              <a:buSzPts val="1800"/>
              <a:buNone/>
            </a:pPr>
            <a:r>
              <a:t/>
            </a:r>
            <a:endParaRPr b="1" sz="2000">
              <a:solidFill>
                <a:schemeClr val="dk1"/>
              </a:solidFill>
            </a:endParaRPr>
          </a:p>
          <a:p>
            <a:pPr indent="-342900" lvl="0" marL="342900" rtl="0" algn="l">
              <a:lnSpc>
                <a:spcPct val="100000"/>
              </a:lnSpc>
              <a:spcBef>
                <a:spcPts val="1000"/>
              </a:spcBef>
              <a:spcAft>
                <a:spcPts val="0"/>
              </a:spcAft>
              <a:buSzPts val="2000"/>
              <a:buChar char="?"/>
            </a:pPr>
            <a:r>
              <a:rPr b="1" lang="en-US" sz="2000">
                <a:solidFill>
                  <a:schemeClr val="dk1"/>
                </a:solidFill>
              </a:rPr>
              <a:t>One-to-Many (1 : N)</a:t>
            </a:r>
            <a:endParaRPr/>
          </a:p>
        </p:txBody>
      </p:sp>
      <p:sp>
        <p:nvSpPr>
          <p:cNvPr id="568" name="Google Shape;568;p35"/>
          <p:cNvSpPr txBox="1"/>
          <p:nvPr>
            <p:ph idx="12" type="sldNum"/>
          </p:nvPr>
        </p:nvSpPr>
        <p:spPr>
          <a:xfrm>
            <a:off x="531812" y="787782"/>
            <a:ext cx="779767"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2000"/>
              <a:buNone/>
            </a:pPr>
            <a:fld id="{00000000-1234-1234-1234-123412341234}" type="slidenum">
              <a:rPr lang="en-US"/>
              <a:t>‹#›</a:t>
            </a:fld>
            <a:endParaRPr/>
          </a:p>
        </p:txBody>
      </p:sp>
      <p:sp>
        <p:nvSpPr>
          <p:cNvPr id="569" name="Google Shape;569;p35"/>
          <p:cNvSpPr/>
          <p:nvPr/>
        </p:nvSpPr>
        <p:spPr>
          <a:xfrm>
            <a:off x="1524001" y="-184666"/>
            <a:ext cx="184731" cy="369332"/>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570" name="Google Shape;570;p35"/>
          <p:cNvSpPr/>
          <p:nvPr/>
        </p:nvSpPr>
        <p:spPr>
          <a:xfrm>
            <a:off x="1524001" y="2444234"/>
            <a:ext cx="184731" cy="369332"/>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571" name="Google Shape;571;p35"/>
          <p:cNvSpPr/>
          <p:nvPr/>
        </p:nvSpPr>
        <p:spPr>
          <a:xfrm>
            <a:off x="1524001" y="-184666"/>
            <a:ext cx="184731" cy="369332"/>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572" name="Google Shape;572;p35"/>
          <p:cNvSpPr/>
          <p:nvPr/>
        </p:nvSpPr>
        <p:spPr>
          <a:xfrm>
            <a:off x="1524001" y="2448997"/>
            <a:ext cx="184731" cy="369332"/>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grpSp>
        <p:nvGrpSpPr>
          <p:cNvPr id="573" name="Google Shape;573;p35"/>
          <p:cNvGrpSpPr/>
          <p:nvPr/>
        </p:nvGrpSpPr>
        <p:grpSpPr>
          <a:xfrm>
            <a:off x="3854450" y="2780454"/>
            <a:ext cx="4476750" cy="596900"/>
            <a:chOff x="1468" y="1936"/>
            <a:chExt cx="2820" cy="376"/>
          </a:xfrm>
        </p:grpSpPr>
        <p:sp>
          <p:nvSpPr>
            <p:cNvPr id="574" name="Google Shape;574;p35"/>
            <p:cNvSpPr txBox="1"/>
            <p:nvPr/>
          </p:nvSpPr>
          <p:spPr>
            <a:xfrm>
              <a:off x="3624" y="1961"/>
              <a:ext cx="664" cy="351"/>
            </a:xfrm>
            <a:prstGeom prst="rect">
              <a:avLst/>
            </a:prstGeom>
            <a:solidFill>
              <a:srgbClr val="FFFFFF"/>
            </a:solidFill>
            <a:ln cap="flat" cmpd="sng" w="9525">
              <a:solidFill>
                <a:srgbClr val="000000"/>
              </a:solidFill>
              <a:prstDash val="solid"/>
              <a:miter lim="800000"/>
              <a:headEnd len="sm" w="sm" type="none"/>
              <a:tailEnd len="sm" w="sm" type="none"/>
            </a:ln>
          </p:spPr>
          <p:txBody>
            <a:bodyPr anchorCtr="0" anchor="t" bIns="45700" lIns="91425" spcFirstLastPara="1" rIns="91425" wrap="square" tIns="118800">
              <a:no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chemeClr val="dk1"/>
                  </a:solidFill>
                  <a:latin typeface="Times New Roman"/>
                  <a:ea typeface="Times New Roman"/>
                  <a:cs typeface="Times New Roman"/>
                  <a:sym typeface="Times New Roman"/>
                </a:rPr>
                <a:t>Truck</a:t>
              </a:r>
              <a:endParaRPr b="1" i="0" sz="1600" u="none" cap="none" strike="noStrike">
                <a:solidFill>
                  <a:schemeClr val="dk1"/>
                </a:solidFill>
                <a:latin typeface="Arial"/>
                <a:ea typeface="Arial"/>
                <a:cs typeface="Arial"/>
                <a:sym typeface="Arial"/>
              </a:endParaRPr>
            </a:p>
          </p:txBody>
        </p:sp>
        <p:sp>
          <p:nvSpPr>
            <p:cNvPr id="575" name="Google Shape;575;p35"/>
            <p:cNvSpPr txBox="1"/>
            <p:nvPr/>
          </p:nvSpPr>
          <p:spPr>
            <a:xfrm>
              <a:off x="1468" y="1936"/>
              <a:ext cx="664" cy="352"/>
            </a:xfrm>
            <a:prstGeom prst="rect">
              <a:avLst/>
            </a:prstGeom>
            <a:solidFill>
              <a:srgbClr val="FFFFFF"/>
            </a:solidFill>
            <a:ln cap="flat" cmpd="sng" w="9525">
              <a:solidFill>
                <a:srgbClr val="000000"/>
              </a:solidFill>
              <a:prstDash val="solid"/>
              <a:miter lim="800000"/>
              <a:headEnd len="sm" w="sm" type="none"/>
              <a:tailEnd len="sm" w="sm" type="none"/>
            </a:ln>
          </p:spPr>
          <p:txBody>
            <a:bodyPr anchorCtr="0" anchor="t" bIns="45700" lIns="91425" spcFirstLastPara="1" rIns="91425" wrap="square" tIns="118800">
              <a:no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chemeClr val="dk1"/>
                  </a:solidFill>
                  <a:latin typeface="Times New Roman"/>
                  <a:ea typeface="Times New Roman"/>
                  <a:cs typeface="Times New Roman"/>
                  <a:sym typeface="Times New Roman"/>
                </a:rPr>
                <a:t>Driver</a:t>
              </a:r>
              <a:endParaRPr b="1" i="0" sz="1600" u="none" cap="none" strike="noStrike">
                <a:solidFill>
                  <a:schemeClr val="dk1"/>
                </a:solidFill>
                <a:latin typeface="Arial"/>
                <a:ea typeface="Arial"/>
                <a:cs typeface="Arial"/>
                <a:sym typeface="Arial"/>
              </a:endParaRPr>
            </a:p>
          </p:txBody>
        </p:sp>
        <p:cxnSp>
          <p:nvCxnSpPr>
            <p:cNvPr id="576" name="Google Shape;576;p35"/>
            <p:cNvCxnSpPr/>
            <p:nvPr/>
          </p:nvCxnSpPr>
          <p:spPr>
            <a:xfrm flipH="1" rot="10800000">
              <a:off x="2125" y="2118"/>
              <a:ext cx="1498" cy="2"/>
            </a:xfrm>
            <a:prstGeom prst="straightConnector1">
              <a:avLst/>
            </a:prstGeom>
            <a:noFill/>
            <a:ln cap="flat" cmpd="sng" w="9525">
              <a:solidFill>
                <a:srgbClr val="000000"/>
              </a:solidFill>
              <a:prstDash val="solid"/>
              <a:round/>
              <a:headEnd len="sm" w="sm" type="none"/>
              <a:tailEnd len="sm" w="sm" type="none"/>
            </a:ln>
          </p:spPr>
        </p:cxnSp>
        <p:cxnSp>
          <p:nvCxnSpPr>
            <p:cNvPr id="577" name="Google Shape;577;p35"/>
            <p:cNvCxnSpPr/>
            <p:nvPr/>
          </p:nvCxnSpPr>
          <p:spPr>
            <a:xfrm>
              <a:off x="2252" y="2019"/>
              <a:ext cx="1" cy="190"/>
            </a:xfrm>
            <a:prstGeom prst="straightConnector1">
              <a:avLst/>
            </a:prstGeom>
            <a:noFill/>
            <a:ln cap="flat" cmpd="sng" w="9525">
              <a:solidFill>
                <a:srgbClr val="000000"/>
              </a:solidFill>
              <a:prstDash val="solid"/>
              <a:round/>
              <a:headEnd len="sm" w="sm" type="none"/>
              <a:tailEnd len="sm" w="sm" type="none"/>
            </a:ln>
          </p:spPr>
        </p:cxnSp>
        <p:cxnSp>
          <p:nvCxnSpPr>
            <p:cNvPr id="578" name="Google Shape;578;p35"/>
            <p:cNvCxnSpPr/>
            <p:nvPr/>
          </p:nvCxnSpPr>
          <p:spPr>
            <a:xfrm>
              <a:off x="3503" y="2019"/>
              <a:ext cx="1" cy="190"/>
            </a:xfrm>
            <a:prstGeom prst="straightConnector1">
              <a:avLst/>
            </a:prstGeom>
            <a:noFill/>
            <a:ln cap="flat" cmpd="sng" w="9525">
              <a:solidFill>
                <a:srgbClr val="000000"/>
              </a:solidFill>
              <a:prstDash val="solid"/>
              <a:round/>
              <a:headEnd len="sm" w="sm" type="none"/>
              <a:tailEnd len="sm" w="sm" type="none"/>
            </a:ln>
          </p:spPr>
        </p:cxnSp>
      </p:grpSp>
      <p:grpSp>
        <p:nvGrpSpPr>
          <p:cNvPr id="579" name="Google Shape;579;p35"/>
          <p:cNvGrpSpPr/>
          <p:nvPr/>
        </p:nvGrpSpPr>
        <p:grpSpPr>
          <a:xfrm>
            <a:off x="3846526" y="4249615"/>
            <a:ext cx="4492625" cy="588963"/>
            <a:chOff x="1480" y="2914"/>
            <a:chExt cx="2830" cy="371"/>
          </a:xfrm>
        </p:grpSpPr>
        <p:sp>
          <p:nvSpPr>
            <p:cNvPr id="580" name="Google Shape;580;p35"/>
            <p:cNvSpPr txBox="1"/>
            <p:nvPr/>
          </p:nvSpPr>
          <p:spPr>
            <a:xfrm>
              <a:off x="1480" y="2914"/>
              <a:ext cx="667" cy="353"/>
            </a:xfrm>
            <a:prstGeom prst="rect">
              <a:avLst/>
            </a:prstGeom>
            <a:solidFill>
              <a:srgbClr val="FFFFFF"/>
            </a:solidFill>
            <a:ln cap="flat" cmpd="sng" w="9525">
              <a:solidFill>
                <a:srgbClr val="000000"/>
              </a:solidFill>
              <a:prstDash val="solid"/>
              <a:miter lim="800000"/>
              <a:headEnd len="sm" w="sm" type="none"/>
              <a:tailEnd len="sm" w="sm" type="none"/>
            </a:ln>
          </p:spPr>
          <p:txBody>
            <a:bodyPr anchorCtr="0" anchor="t" bIns="45700" lIns="91425" spcFirstLastPara="1" rIns="91425" wrap="square" tIns="118800">
              <a:no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chemeClr val="dk1"/>
                  </a:solidFill>
                  <a:latin typeface="Times New Roman"/>
                  <a:ea typeface="Times New Roman"/>
                  <a:cs typeface="Times New Roman"/>
                  <a:sym typeface="Times New Roman"/>
                </a:rPr>
                <a:t>Customer</a:t>
              </a:r>
              <a:endParaRPr b="1" i="0" sz="1600" u="none" cap="none" strike="noStrike">
                <a:solidFill>
                  <a:schemeClr val="dk1"/>
                </a:solidFill>
                <a:latin typeface="Arial"/>
                <a:ea typeface="Arial"/>
                <a:cs typeface="Arial"/>
                <a:sym typeface="Arial"/>
              </a:endParaRPr>
            </a:p>
          </p:txBody>
        </p:sp>
        <p:sp>
          <p:nvSpPr>
            <p:cNvPr id="581" name="Google Shape;581;p35"/>
            <p:cNvSpPr txBox="1"/>
            <p:nvPr/>
          </p:nvSpPr>
          <p:spPr>
            <a:xfrm>
              <a:off x="3643" y="2932"/>
              <a:ext cx="667" cy="353"/>
            </a:xfrm>
            <a:prstGeom prst="rect">
              <a:avLst/>
            </a:prstGeom>
            <a:solidFill>
              <a:srgbClr val="FFFFFF"/>
            </a:solidFill>
            <a:ln cap="flat" cmpd="sng" w="9525">
              <a:solidFill>
                <a:srgbClr val="000000"/>
              </a:solidFill>
              <a:prstDash val="solid"/>
              <a:miter lim="800000"/>
              <a:headEnd len="sm" w="sm" type="none"/>
              <a:tailEnd len="sm" w="sm" type="none"/>
            </a:ln>
          </p:spPr>
          <p:txBody>
            <a:bodyPr anchorCtr="0" anchor="t" bIns="45700" lIns="91425" spcFirstLastPara="1" rIns="91425" wrap="square" tIns="118800">
              <a:no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chemeClr val="dk1"/>
                  </a:solidFill>
                  <a:latin typeface="Times New Roman"/>
                  <a:ea typeface="Times New Roman"/>
                  <a:cs typeface="Times New Roman"/>
                  <a:sym typeface="Times New Roman"/>
                </a:rPr>
                <a:t>Order</a:t>
              </a:r>
              <a:endParaRPr b="1" i="0" sz="1600" u="none" cap="none" strike="noStrike">
                <a:solidFill>
                  <a:schemeClr val="dk1"/>
                </a:solidFill>
                <a:latin typeface="Arial"/>
                <a:ea typeface="Arial"/>
                <a:cs typeface="Arial"/>
                <a:sym typeface="Arial"/>
              </a:endParaRPr>
            </a:p>
          </p:txBody>
        </p:sp>
        <p:cxnSp>
          <p:nvCxnSpPr>
            <p:cNvPr id="582" name="Google Shape;582;p35"/>
            <p:cNvCxnSpPr/>
            <p:nvPr/>
          </p:nvCxnSpPr>
          <p:spPr>
            <a:xfrm>
              <a:off x="2148" y="3095"/>
              <a:ext cx="1485" cy="0"/>
            </a:xfrm>
            <a:prstGeom prst="straightConnector1">
              <a:avLst/>
            </a:prstGeom>
            <a:noFill/>
            <a:ln cap="flat" cmpd="sng" w="9525">
              <a:solidFill>
                <a:srgbClr val="000000"/>
              </a:solidFill>
              <a:prstDash val="solid"/>
              <a:round/>
              <a:headEnd len="sm" w="sm" type="none"/>
              <a:tailEnd len="sm" w="sm" type="none"/>
            </a:ln>
          </p:spPr>
        </p:cxnSp>
        <p:cxnSp>
          <p:nvCxnSpPr>
            <p:cNvPr id="583" name="Google Shape;583;p35"/>
            <p:cNvCxnSpPr/>
            <p:nvPr/>
          </p:nvCxnSpPr>
          <p:spPr>
            <a:xfrm flipH="1" rot="10800000">
              <a:off x="3443" y="3028"/>
              <a:ext cx="190" cy="67"/>
            </a:xfrm>
            <a:prstGeom prst="straightConnector1">
              <a:avLst/>
            </a:prstGeom>
            <a:noFill/>
            <a:ln cap="flat" cmpd="sng" w="9525">
              <a:solidFill>
                <a:srgbClr val="000000"/>
              </a:solidFill>
              <a:prstDash val="solid"/>
              <a:round/>
              <a:headEnd len="sm" w="sm" type="none"/>
              <a:tailEnd len="sm" w="sm" type="none"/>
            </a:ln>
          </p:spPr>
        </p:cxnSp>
        <p:cxnSp>
          <p:nvCxnSpPr>
            <p:cNvPr id="584" name="Google Shape;584;p35"/>
            <p:cNvCxnSpPr/>
            <p:nvPr/>
          </p:nvCxnSpPr>
          <p:spPr>
            <a:xfrm>
              <a:off x="3434" y="3095"/>
              <a:ext cx="199" cy="57"/>
            </a:xfrm>
            <a:prstGeom prst="straightConnector1">
              <a:avLst/>
            </a:prstGeom>
            <a:noFill/>
            <a:ln cap="flat" cmpd="sng" w="9525">
              <a:solidFill>
                <a:srgbClr val="000000"/>
              </a:solidFill>
              <a:prstDash val="solid"/>
              <a:round/>
              <a:headEnd len="sm" w="sm" type="none"/>
              <a:tailEnd len="sm" w="sm" type="none"/>
            </a:ln>
          </p:spPr>
        </p:cxnSp>
        <p:cxnSp>
          <p:nvCxnSpPr>
            <p:cNvPr id="585" name="Google Shape;585;p35"/>
            <p:cNvCxnSpPr/>
            <p:nvPr/>
          </p:nvCxnSpPr>
          <p:spPr>
            <a:xfrm>
              <a:off x="2272" y="2999"/>
              <a:ext cx="0" cy="191"/>
            </a:xfrm>
            <a:prstGeom prst="straightConnector1">
              <a:avLst/>
            </a:prstGeom>
            <a:noFill/>
            <a:ln cap="flat" cmpd="sng" w="9525">
              <a:solidFill>
                <a:srgbClr val="000000"/>
              </a:solidFill>
              <a:prstDash val="solid"/>
              <a:round/>
              <a:headEnd len="sm" w="sm" type="none"/>
              <a:tailEnd len="sm" w="sm" type="none"/>
            </a:ln>
          </p:spPr>
        </p:cxnSp>
      </p:grpSp>
      <p:grpSp>
        <p:nvGrpSpPr>
          <p:cNvPr id="586" name="Google Shape;586;p35"/>
          <p:cNvGrpSpPr/>
          <p:nvPr/>
        </p:nvGrpSpPr>
        <p:grpSpPr>
          <a:xfrm>
            <a:off x="3847313" y="5157039"/>
            <a:ext cx="4491038" cy="592137"/>
            <a:chOff x="1484" y="3611"/>
            <a:chExt cx="2829" cy="373"/>
          </a:xfrm>
        </p:grpSpPr>
        <p:sp>
          <p:nvSpPr>
            <p:cNvPr id="587" name="Google Shape;587;p35"/>
            <p:cNvSpPr txBox="1"/>
            <p:nvPr/>
          </p:nvSpPr>
          <p:spPr>
            <a:xfrm>
              <a:off x="1484" y="3611"/>
              <a:ext cx="667" cy="355"/>
            </a:xfrm>
            <a:prstGeom prst="rect">
              <a:avLst/>
            </a:prstGeom>
            <a:solidFill>
              <a:srgbClr val="FFFFFF"/>
            </a:solidFill>
            <a:ln cap="flat" cmpd="sng" w="9525">
              <a:solidFill>
                <a:srgbClr val="000000"/>
              </a:solidFill>
              <a:prstDash val="solid"/>
              <a:miter lim="800000"/>
              <a:headEnd len="sm" w="sm" type="none"/>
              <a:tailEnd len="sm" w="sm" type="none"/>
            </a:ln>
          </p:spPr>
          <p:txBody>
            <a:bodyPr anchorCtr="0" anchor="t" bIns="45700" lIns="91425" spcFirstLastPara="1" rIns="91425" wrap="square" tIns="118800">
              <a:no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chemeClr val="dk1"/>
                  </a:solidFill>
                  <a:latin typeface="Times New Roman"/>
                  <a:ea typeface="Times New Roman"/>
                  <a:cs typeface="Times New Roman"/>
                  <a:sym typeface="Times New Roman"/>
                </a:rPr>
                <a:t>Dept</a:t>
              </a:r>
              <a:endParaRPr b="1" i="0" sz="1600" u="none" cap="none" strike="noStrike">
                <a:solidFill>
                  <a:schemeClr val="dk1"/>
                </a:solidFill>
                <a:latin typeface="Arial"/>
                <a:ea typeface="Arial"/>
                <a:cs typeface="Arial"/>
                <a:sym typeface="Arial"/>
              </a:endParaRPr>
            </a:p>
          </p:txBody>
        </p:sp>
        <p:sp>
          <p:nvSpPr>
            <p:cNvPr id="588" name="Google Shape;588;p35"/>
            <p:cNvSpPr txBox="1"/>
            <p:nvPr/>
          </p:nvSpPr>
          <p:spPr>
            <a:xfrm>
              <a:off x="3646" y="3631"/>
              <a:ext cx="667" cy="353"/>
            </a:xfrm>
            <a:prstGeom prst="rect">
              <a:avLst/>
            </a:prstGeom>
            <a:solidFill>
              <a:srgbClr val="FFFFFF"/>
            </a:solidFill>
            <a:ln cap="flat" cmpd="sng" w="9525">
              <a:solidFill>
                <a:srgbClr val="000000"/>
              </a:solidFill>
              <a:prstDash val="solid"/>
              <a:miter lim="800000"/>
              <a:headEnd len="sm" w="sm" type="none"/>
              <a:tailEnd len="sm" w="sm" type="none"/>
            </a:ln>
          </p:spPr>
          <p:txBody>
            <a:bodyPr anchorCtr="0" anchor="t" bIns="45700" lIns="91425" spcFirstLastPara="1" rIns="91425" wrap="square" tIns="118800">
              <a:no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chemeClr val="dk1"/>
                  </a:solidFill>
                  <a:latin typeface="Times New Roman"/>
                  <a:ea typeface="Times New Roman"/>
                  <a:cs typeface="Times New Roman"/>
                  <a:sym typeface="Times New Roman"/>
                </a:rPr>
                <a:t>Employee</a:t>
              </a:r>
              <a:endParaRPr b="1" i="0" sz="1600" u="none" cap="none" strike="noStrike">
                <a:solidFill>
                  <a:schemeClr val="dk1"/>
                </a:solidFill>
                <a:latin typeface="Arial"/>
                <a:ea typeface="Arial"/>
                <a:cs typeface="Arial"/>
                <a:sym typeface="Arial"/>
              </a:endParaRPr>
            </a:p>
          </p:txBody>
        </p:sp>
        <p:cxnSp>
          <p:nvCxnSpPr>
            <p:cNvPr id="589" name="Google Shape;589;p35"/>
            <p:cNvCxnSpPr/>
            <p:nvPr/>
          </p:nvCxnSpPr>
          <p:spPr>
            <a:xfrm>
              <a:off x="2151" y="3793"/>
              <a:ext cx="1486" cy="0"/>
            </a:xfrm>
            <a:prstGeom prst="straightConnector1">
              <a:avLst/>
            </a:prstGeom>
            <a:noFill/>
            <a:ln cap="flat" cmpd="sng" w="9525">
              <a:solidFill>
                <a:srgbClr val="000000"/>
              </a:solidFill>
              <a:prstDash val="solid"/>
              <a:round/>
              <a:headEnd len="sm" w="sm" type="none"/>
              <a:tailEnd len="sm" w="sm" type="none"/>
            </a:ln>
          </p:spPr>
        </p:cxnSp>
        <p:cxnSp>
          <p:nvCxnSpPr>
            <p:cNvPr id="590" name="Google Shape;590;p35"/>
            <p:cNvCxnSpPr/>
            <p:nvPr/>
          </p:nvCxnSpPr>
          <p:spPr>
            <a:xfrm flipH="1" rot="10800000">
              <a:off x="3447" y="3726"/>
              <a:ext cx="190" cy="67"/>
            </a:xfrm>
            <a:prstGeom prst="straightConnector1">
              <a:avLst/>
            </a:prstGeom>
            <a:noFill/>
            <a:ln cap="flat" cmpd="sng" w="9525">
              <a:solidFill>
                <a:srgbClr val="000000"/>
              </a:solidFill>
              <a:prstDash val="solid"/>
              <a:round/>
              <a:headEnd len="sm" w="sm" type="none"/>
              <a:tailEnd len="sm" w="sm" type="none"/>
            </a:ln>
          </p:spPr>
        </p:cxnSp>
        <p:cxnSp>
          <p:nvCxnSpPr>
            <p:cNvPr id="591" name="Google Shape;591;p35"/>
            <p:cNvCxnSpPr/>
            <p:nvPr/>
          </p:nvCxnSpPr>
          <p:spPr>
            <a:xfrm>
              <a:off x="3437" y="3793"/>
              <a:ext cx="200" cy="57"/>
            </a:xfrm>
            <a:prstGeom prst="straightConnector1">
              <a:avLst/>
            </a:prstGeom>
            <a:noFill/>
            <a:ln cap="flat" cmpd="sng" w="9525">
              <a:solidFill>
                <a:srgbClr val="000000"/>
              </a:solidFill>
              <a:prstDash val="solid"/>
              <a:round/>
              <a:headEnd len="sm" w="sm" type="none"/>
              <a:tailEnd len="sm" w="sm" type="none"/>
            </a:ln>
          </p:spPr>
        </p:cxnSp>
        <p:cxnSp>
          <p:nvCxnSpPr>
            <p:cNvPr id="592" name="Google Shape;592;p35"/>
            <p:cNvCxnSpPr/>
            <p:nvPr/>
          </p:nvCxnSpPr>
          <p:spPr>
            <a:xfrm>
              <a:off x="2275" y="3698"/>
              <a:ext cx="0" cy="191"/>
            </a:xfrm>
            <a:prstGeom prst="straightConnector1">
              <a:avLst/>
            </a:prstGeom>
            <a:noFill/>
            <a:ln cap="flat" cmpd="sng" w="9525">
              <a:solidFill>
                <a:srgbClr val="000000"/>
              </a:solidFill>
              <a:prstDash val="solid"/>
              <a:round/>
              <a:headEnd len="sm" w="sm" type="none"/>
              <a:tailEnd len="sm" w="sm" type="none"/>
            </a:ln>
          </p:spPr>
        </p:cxnSp>
      </p:grpSp>
      <p:grpSp>
        <p:nvGrpSpPr>
          <p:cNvPr id="593" name="Google Shape;593;p35"/>
          <p:cNvGrpSpPr/>
          <p:nvPr/>
        </p:nvGrpSpPr>
        <p:grpSpPr>
          <a:xfrm>
            <a:off x="3859214" y="2119957"/>
            <a:ext cx="4467225" cy="588963"/>
            <a:chOff x="1471" y="1190"/>
            <a:chExt cx="2814" cy="371"/>
          </a:xfrm>
        </p:grpSpPr>
        <p:sp>
          <p:nvSpPr>
            <p:cNvPr id="594" name="Google Shape;594;p35"/>
            <p:cNvSpPr txBox="1"/>
            <p:nvPr/>
          </p:nvSpPr>
          <p:spPr>
            <a:xfrm>
              <a:off x="1471" y="1190"/>
              <a:ext cx="663" cy="352"/>
            </a:xfrm>
            <a:prstGeom prst="rect">
              <a:avLst/>
            </a:prstGeom>
            <a:solidFill>
              <a:srgbClr val="FFFFFF"/>
            </a:solidFill>
            <a:ln cap="flat" cmpd="sng" w="9525">
              <a:solidFill>
                <a:srgbClr val="000000"/>
              </a:solidFill>
              <a:prstDash val="solid"/>
              <a:miter lim="800000"/>
              <a:headEnd len="sm" w="sm" type="none"/>
              <a:tailEnd len="sm" w="sm" type="none"/>
            </a:ln>
          </p:spPr>
          <p:txBody>
            <a:bodyPr anchorCtr="0" anchor="t" bIns="45700" lIns="91425" spcFirstLastPara="1" rIns="91425" wrap="square" tIns="118800">
              <a:no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chemeClr val="dk1"/>
                  </a:solidFill>
                  <a:latin typeface="Times New Roman"/>
                  <a:ea typeface="Times New Roman"/>
                  <a:cs typeface="Times New Roman"/>
                  <a:sym typeface="Times New Roman"/>
                </a:rPr>
                <a:t>Invoice</a:t>
              </a:r>
              <a:endParaRPr b="1" i="0" sz="1600" u="none" cap="none" strike="noStrike">
                <a:solidFill>
                  <a:schemeClr val="dk1"/>
                </a:solidFill>
                <a:latin typeface="Arial"/>
                <a:ea typeface="Arial"/>
                <a:cs typeface="Arial"/>
                <a:sym typeface="Arial"/>
              </a:endParaRPr>
            </a:p>
          </p:txBody>
        </p:sp>
        <p:sp>
          <p:nvSpPr>
            <p:cNvPr id="595" name="Google Shape;595;p35"/>
            <p:cNvSpPr txBox="1"/>
            <p:nvPr/>
          </p:nvSpPr>
          <p:spPr>
            <a:xfrm>
              <a:off x="3622" y="1210"/>
              <a:ext cx="663" cy="351"/>
            </a:xfrm>
            <a:prstGeom prst="rect">
              <a:avLst/>
            </a:prstGeom>
            <a:solidFill>
              <a:srgbClr val="FFFFFF"/>
            </a:solidFill>
            <a:ln cap="flat" cmpd="sng" w="9525">
              <a:solidFill>
                <a:srgbClr val="000000"/>
              </a:solidFill>
              <a:prstDash val="solid"/>
              <a:miter lim="800000"/>
              <a:headEnd len="sm" w="sm" type="none"/>
              <a:tailEnd len="sm" w="sm" type="none"/>
            </a:ln>
          </p:spPr>
          <p:txBody>
            <a:bodyPr anchorCtr="0" anchor="t" bIns="45700" lIns="91425" spcFirstLastPara="1" rIns="91425" wrap="square" tIns="118800">
              <a:no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chemeClr val="dk1"/>
                  </a:solidFill>
                  <a:latin typeface="Times New Roman"/>
                  <a:ea typeface="Times New Roman"/>
                  <a:cs typeface="Times New Roman"/>
                  <a:sym typeface="Times New Roman"/>
                </a:rPr>
                <a:t>Order</a:t>
              </a:r>
              <a:endParaRPr b="1" i="0" sz="1600" u="none" cap="none" strike="noStrike">
                <a:solidFill>
                  <a:schemeClr val="dk1"/>
                </a:solidFill>
                <a:latin typeface="Arial"/>
                <a:ea typeface="Arial"/>
                <a:cs typeface="Arial"/>
                <a:sym typeface="Arial"/>
              </a:endParaRPr>
            </a:p>
          </p:txBody>
        </p:sp>
        <p:cxnSp>
          <p:nvCxnSpPr>
            <p:cNvPr id="596" name="Google Shape;596;p35"/>
            <p:cNvCxnSpPr/>
            <p:nvPr/>
          </p:nvCxnSpPr>
          <p:spPr>
            <a:xfrm>
              <a:off x="2134" y="1371"/>
              <a:ext cx="1479" cy="2"/>
            </a:xfrm>
            <a:prstGeom prst="straightConnector1">
              <a:avLst/>
            </a:prstGeom>
            <a:noFill/>
            <a:ln cap="flat" cmpd="sng" w="9525">
              <a:solidFill>
                <a:srgbClr val="000000"/>
              </a:solidFill>
              <a:prstDash val="solid"/>
              <a:round/>
              <a:headEnd len="sm" w="sm" type="none"/>
              <a:tailEnd len="sm" w="sm" type="none"/>
            </a:ln>
          </p:spPr>
        </p:cxnSp>
        <p:cxnSp>
          <p:nvCxnSpPr>
            <p:cNvPr id="597" name="Google Shape;597;p35"/>
            <p:cNvCxnSpPr/>
            <p:nvPr/>
          </p:nvCxnSpPr>
          <p:spPr>
            <a:xfrm>
              <a:off x="2258" y="1276"/>
              <a:ext cx="1" cy="190"/>
            </a:xfrm>
            <a:prstGeom prst="straightConnector1">
              <a:avLst/>
            </a:prstGeom>
            <a:noFill/>
            <a:ln cap="flat" cmpd="sng" w="9525">
              <a:solidFill>
                <a:srgbClr val="000000"/>
              </a:solidFill>
              <a:prstDash val="solid"/>
              <a:round/>
              <a:headEnd len="sm" w="sm" type="none"/>
              <a:tailEnd len="sm" w="sm" type="none"/>
            </a:ln>
          </p:spPr>
        </p:cxnSp>
        <p:cxnSp>
          <p:nvCxnSpPr>
            <p:cNvPr id="598" name="Google Shape;598;p35"/>
            <p:cNvCxnSpPr/>
            <p:nvPr/>
          </p:nvCxnSpPr>
          <p:spPr>
            <a:xfrm>
              <a:off x="3504" y="1272"/>
              <a:ext cx="0" cy="192"/>
            </a:xfrm>
            <a:prstGeom prst="straightConnector1">
              <a:avLst/>
            </a:prstGeom>
            <a:noFill/>
            <a:ln cap="flat" cmpd="sng" w="12700">
              <a:solidFill>
                <a:schemeClr val="dk1"/>
              </a:solidFill>
              <a:prstDash val="solid"/>
              <a:round/>
              <a:headEnd len="sm" w="sm" type="none"/>
              <a:tailEnd len="sm" w="sm" type="none"/>
            </a:ln>
          </p:spPr>
        </p:cxn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566"/>
                                        </p:tgtEl>
                                        <p:attrNameLst>
                                          <p:attrName>style.visibility</p:attrName>
                                        </p:attrNameLst>
                                      </p:cBhvr>
                                      <p:to>
                                        <p:strVal val="visible"/>
                                      </p:to>
                                    </p:set>
                                    <p:anim calcmode="lin" valueType="num">
                                      <p:cBhvr additive="base">
                                        <p:cTn dur="500"/>
                                        <p:tgtEl>
                                          <p:spTgt spid="566"/>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567">
                                            <p:txEl>
                                              <p:pRg end="0" st="0"/>
                                            </p:txEl>
                                          </p:spTgt>
                                        </p:tgtEl>
                                        <p:attrNameLst>
                                          <p:attrName>style.visibility</p:attrName>
                                        </p:attrNameLst>
                                      </p:cBhvr>
                                      <p:to>
                                        <p:strVal val="visible"/>
                                      </p:to>
                                    </p:set>
                                    <p:anim calcmode="lin" valueType="num">
                                      <p:cBhvr additive="base">
                                        <p:cTn dur="500"/>
                                        <p:tgtEl>
                                          <p:spTgt spid="567">
                                            <p:txEl>
                                              <p:pRg end="0" st="0"/>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567">
                                            <p:txEl>
                                              <p:pRg end="1" st="1"/>
                                            </p:txEl>
                                          </p:spTgt>
                                        </p:tgtEl>
                                        <p:attrNameLst>
                                          <p:attrName>style.visibility</p:attrName>
                                        </p:attrNameLst>
                                      </p:cBhvr>
                                      <p:to>
                                        <p:strVal val="visible"/>
                                      </p:to>
                                    </p:set>
                                    <p:anim calcmode="lin" valueType="num">
                                      <p:cBhvr additive="base">
                                        <p:cTn dur="500"/>
                                        <p:tgtEl>
                                          <p:spTgt spid="567">
                                            <p:txEl>
                                              <p:pRg end="1" st="1"/>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567">
                                            <p:txEl>
                                              <p:pRg end="2" st="2"/>
                                            </p:txEl>
                                          </p:spTgt>
                                        </p:tgtEl>
                                        <p:attrNameLst>
                                          <p:attrName>style.visibility</p:attrName>
                                        </p:attrNameLst>
                                      </p:cBhvr>
                                      <p:to>
                                        <p:strVal val="visible"/>
                                      </p:to>
                                    </p:set>
                                    <p:anim calcmode="lin" valueType="num">
                                      <p:cBhvr additive="base">
                                        <p:cTn dur="500"/>
                                        <p:tgtEl>
                                          <p:spTgt spid="567">
                                            <p:txEl>
                                              <p:pRg end="2" st="2"/>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567">
                                            <p:txEl>
                                              <p:pRg end="3" st="3"/>
                                            </p:txEl>
                                          </p:spTgt>
                                        </p:tgtEl>
                                        <p:attrNameLst>
                                          <p:attrName>style.visibility</p:attrName>
                                        </p:attrNameLst>
                                      </p:cBhvr>
                                      <p:to>
                                        <p:strVal val="visible"/>
                                      </p:to>
                                    </p:set>
                                    <p:anim calcmode="lin" valueType="num">
                                      <p:cBhvr additive="base">
                                        <p:cTn dur="500"/>
                                        <p:tgtEl>
                                          <p:spTgt spid="567">
                                            <p:txEl>
                                              <p:pRg end="3" st="3"/>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567">
                                            <p:txEl>
                                              <p:pRg end="4" st="4"/>
                                            </p:txEl>
                                          </p:spTgt>
                                        </p:tgtEl>
                                        <p:attrNameLst>
                                          <p:attrName>style.visibility</p:attrName>
                                        </p:attrNameLst>
                                      </p:cBhvr>
                                      <p:to>
                                        <p:strVal val="visible"/>
                                      </p:to>
                                    </p:set>
                                    <p:anim calcmode="lin" valueType="num">
                                      <p:cBhvr additive="base">
                                        <p:cTn dur="500"/>
                                        <p:tgtEl>
                                          <p:spTgt spid="567">
                                            <p:txEl>
                                              <p:pRg end="4" st="4"/>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567">
                                            <p:txEl>
                                              <p:pRg end="5" st="5"/>
                                            </p:txEl>
                                          </p:spTgt>
                                        </p:tgtEl>
                                        <p:attrNameLst>
                                          <p:attrName>style.visibility</p:attrName>
                                        </p:attrNameLst>
                                      </p:cBhvr>
                                      <p:to>
                                        <p:strVal val="visible"/>
                                      </p:to>
                                    </p:set>
                                    <p:anim calcmode="lin" valueType="num">
                                      <p:cBhvr additive="base">
                                        <p:cTn dur="500"/>
                                        <p:tgtEl>
                                          <p:spTgt spid="567">
                                            <p:txEl>
                                              <p:pRg end="5" st="5"/>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593"/>
                                        </p:tgtEl>
                                        <p:attrNameLst>
                                          <p:attrName>style.visibility</p:attrName>
                                        </p:attrNameLst>
                                      </p:cBhvr>
                                      <p:to>
                                        <p:strVal val="visible"/>
                                      </p:to>
                                    </p:set>
                                    <p:anim calcmode="lin" valueType="num">
                                      <p:cBhvr additive="base">
                                        <p:cTn dur="500"/>
                                        <p:tgtEl>
                                          <p:spTgt spid="593"/>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573"/>
                                        </p:tgtEl>
                                        <p:attrNameLst>
                                          <p:attrName>style.visibility</p:attrName>
                                        </p:attrNameLst>
                                      </p:cBhvr>
                                      <p:to>
                                        <p:strVal val="visible"/>
                                      </p:to>
                                    </p:set>
                                    <p:anim calcmode="lin" valueType="num">
                                      <p:cBhvr additive="base">
                                        <p:cTn dur="500"/>
                                        <p:tgtEl>
                                          <p:spTgt spid="573"/>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579"/>
                                        </p:tgtEl>
                                        <p:attrNameLst>
                                          <p:attrName>style.visibility</p:attrName>
                                        </p:attrNameLst>
                                      </p:cBhvr>
                                      <p:to>
                                        <p:strVal val="visible"/>
                                      </p:to>
                                    </p:set>
                                    <p:anim calcmode="lin" valueType="num">
                                      <p:cBhvr additive="base">
                                        <p:cTn dur="500"/>
                                        <p:tgtEl>
                                          <p:spTgt spid="579"/>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586"/>
                                        </p:tgtEl>
                                        <p:attrNameLst>
                                          <p:attrName>style.visibility</p:attrName>
                                        </p:attrNameLst>
                                      </p:cBhvr>
                                      <p:to>
                                        <p:strVal val="visible"/>
                                      </p:to>
                                    </p:set>
                                    <p:anim calcmode="lin" valueType="num">
                                      <p:cBhvr additive="base">
                                        <p:cTn dur="500"/>
                                        <p:tgtEl>
                                          <p:spTgt spid="586"/>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2" name="Shape 602"/>
        <p:cNvGrpSpPr/>
        <p:nvPr/>
      </p:nvGrpSpPr>
      <p:grpSpPr>
        <a:xfrm>
          <a:off x="0" y="0"/>
          <a:ext cx="0" cy="0"/>
          <a:chOff x="0" y="0"/>
          <a:chExt cx="0" cy="0"/>
        </a:xfrm>
      </p:grpSpPr>
      <p:sp>
        <p:nvSpPr>
          <p:cNvPr id="603" name="Google Shape;603;p37"/>
          <p:cNvSpPr txBox="1"/>
          <p:nvPr>
            <p:ph type="title"/>
          </p:nvPr>
        </p:nvSpPr>
        <p:spPr>
          <a:xfrm>
            <a:off x="1916114" y="346076"/>
            <a:ext cx="9580486" cy="803275"/>
          </a:xfrm>
          <a:prstGeom prst="rect">
            <a:avLst/>
          </a:prstGeom>
          <a:noFill/>
          <a:ln>
            <a:noFill/>
          </a:ln>
        </p:spPr>
        <p:txBody>
          <a:bodyPr anchorCtr="0" anchor="t" bIns="45700" lIns="91425" spcFirstLastPara="1" rIns="91425" wrap="square" tIns="45700">
            <a:normAutofit fontScale="90000"/>
          </a:bodyPr>
          <a:lstStyle/>
          <a:p>
            <a:pPr indent="0" lvl="0" marL="0" rtl="0" algn="l">
              <a:lnSpc>
                <a:spcPct val="80000"/>
              </a:lnSpc>
              <a:spcBef>
                <a:spcPts val="0"/>
              </a:spcBef>
              <a:spcAft>
                <a:spcPts val="0"/>
              </a:spcAft>
              <a:buClr>
                <a:srgbClr val="262626"/>
              </a:buClr>
              <a:buSzPct val="100000"/>
              <a:buFont typeface="Century Gothic"/>
              <a:buNone/>
            </a:pPr>
            <a:r>
              <a:rPr lang="en-US"/>
              <a:t>Example of One-to-Many Relationship </a:t>
            </a:r>
            <a:r>
              <a:rPr lang="en-US" sz="2800">
                <a:solidFill>
                  <a:srgbClr val="495526"/>
                </a:solidFill>
              </a:rPr>
              <a:t>(in Access)</a:t>
            </a:r>
            <a:endParaRPr/>
          </a:p>
        </p:txBody>
      </p:sp>
      <p:graphicFrame>
        <p:nvGraphicFramePr>
          <p:cNvPr id="604" name="Google Shape;604;p37"/>
          <p:cNvGraphicFramePr/>
          <p:nvPr/>
        </p:nvGraphicFramePr>
        <p:xfrm>
          <a:off x="2495600" y="1067120"/>
          <a:ext cx="6840760" cy="4596837"/>
        </p:xfrm>
        <a:graphic>
          <a:graphicData uri="http://schemas.openxmlformats.org/presentationml/2006/ole">
            <mc:AlternateContent>
              <mc:Choice Requires="v">
                <p:oleObj r:id="rId4" imgH="4596837" imgW="6840760" progId="PBrush" spid="_x0000_s1">
                  <p:embed/>
                </p:oleObj>
              </mc:Choice>
              <mc:Fallback>
                <p:oleObj r:id="rId5" imgH="4596837" imgW="6840760" progId="PBrush">
                  <p:embed/>
                  <p:pic>
                    <p:nvPicPr>
                      <p:cNvPr id="604" name="Google Shape;604;p37"/>
                      <p:cNvPicPr preferRelativeResize="0"/>
                      <p:nvPr/>
                    </p:nvPicPr>
                    <p:blipFill rotWithShape="1">
                      <a:blip r:embed="rId6">
                        <a:alphaModFix/>
                      </a:blip>
                      <a:srcRect b="0" l="0" r="0" t="0"/>
                      <a:stretch/>
                    </p:blipFill>
                    <p:spPr>
                      <a:xfrm>
                        <a:off x="2495600" y="1067120"/>
                        <a:ext cx="6840760" cy="4596837"/>
                      </a:xfrm>
                      <a:prstGeom prst="rect">
                        <a:avLst/>
                      </a:prstGeom>
                      <a:noFill/>
                      <a:ln>
                        <a:noFill/>
                      </a:ln>
                    </p:spPr>
                  </p:pic>
                </p:oleObj>
              </mc:Fallback>
            </mc:AlternateContent>
          </a:graphicData>
        </a:graphic>
      </p:graphicFrame>
      <p:sp>
        <p:nvSpPr>
          <p:cNvPr id="605" name="Google Shape;605;p37"/>
          <p:cNvSpPr txBox="1"/>
          <p:nvPr>
            <p:ph idx="12" type="sldNum"/>
          </p:nvPr>
        </p:nvSpPr>
        <p:spPr>
          <a:xfrm>
            <a:off x="531812" y="787782"/>
            <a:ext cx="779767"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2000"/>
              <a:buNone/>
            </a:pPr>
            <a:fld id="{00000000-1234-1234-1234-123412341234}" type="slidenum">
              <a:rPr lang="en-US"/>
              <a:t>‹#›</a:t>
            </a:fld>
            <a:endParaRPr/>
          </a:p>
        </p:txBody>
      </p:sp>
      <p:sp>
        <p:nvSpPr>
          <p:cNvPr id="606" name="Google Shape;606;p37"/>
          <p:cNvSpPr txBox="1"/>
          <p:nvPr/>
        </p:nvSpPr>
        <p:spPr>
          <a:xfrm>
            <a:off x="2495600" y="5923417"/>
            <a:ext cx="7537450" cy="757130"/>
          </a:xfrm>
          <a:prstGeom prst="rect">
            <a:avLst/>
          </a:prstGeom>
          <a:noFill/>
          <a:ln>
            <a:noFill/>
          </a:ln>
        </p:spPr>
        <p:txBody>
          <a:bodyPr anchorCtr="0" anchor="t" bIns="45700" lIns="91425" spcFirstLastPara="1" rIns="91425" wrap="square" tIns="45700">
            <a:spAutoFit/>
          </a:bodyPr>
          <a:lstStyle/>
          <a:p>
            <a:pPr indent="0" lvl="0" marL="0" marR="0" rtl="0" algn="l">
              <a:lnSpc>
                <a:spcPct val="90000"/>
              </a:lnSpc>
              <a:spcBef>
                <a:spcPts val="0"/>
              </a:spcBef>
              <a:spcAft>
                <a:spcPts val="0"/>
              </a:spcAft>
              <a:buClr>
                <a:srgbClr val="000000"/>
              </a:buClr>
              <a:buSzPts val="2400"/>
              <a:buFont typeface="Arial"/>
              <a:buNone/>
            </a:pPr>
            <a:r>
              <a:rPr b="0" i="0" lang="en-US" sz="2400" u="none" cap="none" strike="noStrike">
                <a:solidFill>
                  <a:schemeClr val="dk1"/>
                </a:solidFill>
                <a:latin typeface="Century Gothic"/>
                <a:ea typeface="Century Gothic"/>
                <a:cs typeface="Century Gothic"/>
                <a:sym typeface="Century Gothic"/>
              </a:rPr>
              <a:t>Example: A teacher can teach many students, and each student have one class teacher.</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4"/>
          <p:cNvSpPr txBox="1"/>
          <p:nvPr>
            <p:ph type="title"/>
          </p:nvPr>
        </p:nvSpPr>
        <p:spPr>
          <a:xfrm>
            <a:off x="2224873" y="624110"/>
            <a:ext cx="8911687" cy="860674"/>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rgbClr val="262626"/>
              </a:buClr>
              <a:buSzPts val="3600"/>
              <a:buFont typeface="Century Gothic"/>
              <a:buNone/>
            </a:pPr>
            <a:r>
              <a:rPr lang="en-US"/>
              <a:t>The Importance of Data Models</a:t>
            </a:r>
            <a:endParaRPr/>
          </a:p>
        </p:txBody>
      </p:sp>
      <p:sp>
        <p:nvSpPr>
          <p:cNvPr id="204" name="Google Shape;204;p4"/>
          <p:cNvSpPr txBox="1"/>
          <p:nvPr>
            <p:ph idx="1" type="body"/>
          </p:nvPr>
        </p:nvSpPr>
        <p:spPr>
          <a:xfrm>
            <a:off x="1919536" y="1484784"/>
            <a:ext cx="9865096" cy="4948032"/>
          </a:xfrm>
          <a:prstGeom prst="rect">
            <a:avLst/>
          </a:prstGeom>
          <a:noFill/>
          <a:ln>
            <a:noFill/>
          </a:ln>
        </p:spPr>
        <p:txBody>
          <a:bodyPr anchorCtr="0" anchor="t" bIns="45700" lIns="91425" spcFirstLastPara="1" rIns="91425" wrap="square" tIns="45700">
            <a:noAutofit/>
          </a:bodyPr>
          <a:lstStyle/>
          <a:p>
            <a:pPr indent="-514350" lvl="0" marL="514350" rtl="0" algn="just">
              <a:lnSpc>
                <a:spcPct val="100000"/>
              </a:lnSpc>
              <a:spcBef>
                <a:spcPts val="0"/>
              </a:spcBef>
              <a:spcAft>
                <a:spcPts val="0"/>
              </a:spcAft>
              <a:buSzPts val="2800"/>
              <a:buFont typeface="Century Gothic"/>
              <a:buAutoNum type="arabicPeriod"/>
            </a:pPr>
            <a:r>
              <a:rPr lang="en-US" sz="2800"/>
              <a:t>As a communication tool to facilitate interaction among system designers, applications programmers, and end users.</a:t>
            </a:r>
            <a:endParaRPr/>
          </a:p>
          <a:p>
            <a:pPr indent="-514350" lvl="0" marL="514350" rtl="0" algn="just">
              <a:lnSpc>
                <a:spcPct val="100000"/>
              </a:lnSpc>
              <a:spcBef>
                <a:spcPts val="1680"/>
              </a:spcBef>
              <a:spcAft>
                <a:spcPts val="0"/>
              </a:spcAft>
              <a:buSzPts val="2800"/>
              <a:buFont typeface="Century Gothic"/>
              <a:buAutoNum type="arabicPeriod"/>
            </a:pPr>
            <a:r>
              <a:rPr lang="en-US" sz="2800"/>
              <a:t>Good database design uses an appropriate data model as its foundation. </a:t>
            </a:r>
            <a:r>
              <a:rPr b="1" lang="en-US" sz="2800">
                <a:solidFill>
                  <a:srgbClr val="C00000"/>
                </a:solidFill>
              </a:rPr>
              <a:t>reduce redundancy, eliminate anomalies</a:t>
            </a:r>
            <a:endParaRPr b="1">
              <a:solidFill>
                <a:srgbClr val="C00000"/>
              </a:solidFill>
            </a:endParaRPr>
          </a:p>
          <a:p>
            <a:pPr indent="-514350" lvl="0" marL="514350" rtl="0" algn="just">
              <a:lnSpc>
                <a:spcPct val="100000"/>
              </a:lnSpc>
              <a:spcBef>
                <a:spcPts val="2240"/>
              </a:spcBef>
              <a:spcAft>
                <a:spcPts val="0"/>
              </a:spcAft>
              <a:buSzPts val="2800"/>
              <a:buFont typeface="Century Gothic"/>
              <a:buAutoNum type="arabicPeriod"/>
            </a:pPr>
            <a:r>
              <a:rPr lang="en-US" sz="2800"/>
              <a:t>End-users have different views of data. Data model provides the whole view of data.</a:t>
            </a:r>
            <a:endParaRPr/>
          </a:p>
          <a:p>
            <a:pPr indent="-514350" lvl="0" marL="514350" rtl="0" algn="just">
              <a:lnSpc>
                <a:spcPct val="100000"/>
              </a:lnSpc>
              <a:spcBef>
                <a:spcPts val="2240"/>
              </a:spcBef>
              <a:spcAft>
                <a:spcPts val="0"/>
              </a:spcAft>
              <a:buSzPts val="2800"/>
              <a:buFont typeface="Century Gothic"/>
              <a:buAutoNum type="arabicPeriod"/>
            </a:pPr>
            <a:r>
              <a:rPr lang="en-US" sz="2800"/>
              <a:t>Data model organizes data for various users who have different needs for data.</a:t>
            </a:r>
            <a:endParaRPr/>
          </a:p>
        </p:txBody>
      </p:sp>
      <p:sp>
        <p:nvSpPr>
          <p:cNvPr id="205" name="Google Shape;205;p4"/>
          <p:cNvSpPr txBox="1"/>
          <p:nvPr>
            <p:ph idx="12" type="sldNum"/>
          </p:nvPr>
        </p:nvSpPr>
        <p:spPr>
          <a:xfrm>
            <a:off x="531812" y="787782"/>
            <a:ext cx="779767"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2000"/>
              <a:buNone/>
            </a:pPr>
            <a:fld id="{00000000-1234-1234-1234-123412341234}" type="slidenum">
              <a:rPr lang="en-US"/>
              <a:t>‹#›</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0" name="Shape 610"/>
        <p:cNvGrpSpPr/>
        <p:nvPr/>
      </p:nvGrpSpPr>
      <p:grpSpPr>
        <a:xfrm>
          <a:off x="0" y="0"/>
          <a:ext cx="0" cy="0"/>
          <a:chOff x="0" y="0"/>
          <a:chExt cx="0" cy="0"/>
        </a:xfrm>
      </p:grpSpPr>
      <p:sp>
        <p:nvSpPr>
          <p:cNvPr id="611" name="Google Shape;611;p38"/>
          <p:cNvSpPr txBox="1"/>
          <p:nvPr>
            <p:ph type="title"/>
          </p:nvPr>
        </p:nvSpPr>
        <p:spPr>
          <a:xfrm>
            <a:off x="1981200" y="228600"/>
            <a:ext cx="8286750" cy="71755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rgbClr val="262626"/>
              </a:buClr>
              <a:buSzPts val="3600"/>
              <a:buFont typeface="Century Gothic"/>
              <a:buNone/>
            </a:pPr>
            <a:r>
              <a:rPr lang="en-US"/>
              <a:t>Many-to-Many Relationship</a:t>
            </a:r>
            <a:endParaRPr/>
          </a:p>
        </p:txBody>
      </p:sp>
      <p:sp>
        <p:nvSpPr>
          <p:cNvPr id="612" name="Google Shape;612;p38"/>
          <p:cNvSpPr txBox="1"/>
          <p:nvPr>
            <p:ph idx="1" type="body"/>
          </p:nvPr>
        </p:nvSpPr>
        <p:spPr>
          <a:xfrm>
            <a:off x="1694588" y="1302315"/>
            <a:ext cx="8325000" cy="947100"/>
          </a:xfrm>
          <a:prstGeom prst="rect">
            <a:avLst/>
          </a:prstGeom>
          <a:noFill/>
          <a:ln>
            <a:noFill/>
          </a:ln>
        </p:spPr>
        <p:txBody>
          <a:bodyPr anchorCtr="0" anchor="t" bIns="45700" lIns="91425" spcFirstLastPara="1" rIns="91425" wrap="square" tIns="45700">
            <a:normAutofit/>
          </a:bodyPr>
          <a:lstStyle/>
          <a:p>
            <a:pPr indent="-342900" lvl="0" marL="342900" rtl="0" algn="l">
              <a:lnSpc>
                <a:spcPct val="95000"/>
              </a:lnSpc>
              <a:spcBef>
                <a:spcPts val="0"/>
              </a:spcBef>
              <a:spcAft>
                <a:spcPts val="0"/>
              </a:spcAft>
              <a:buSzPts val="2600"/>
              <a:buChar char="?"/>
            </a:pPr>
            <a:r>
              <a:rPr lang="en-US" sz="2600">
                <a:solidFill>
                  <a:schemeClr val="hlink"/>
                </a:solidFill>
              </a:rPr>
              <a:t>Meaning</a:t>
            </a:r>
            <a:r>
              <a:rPr lang="en-US" sz="2600"/>
              <a:t> - When an entry can occur more than once on both sides of the relationship.</a:t>
            </a:r>
            <a:endParaRPr/>
          </a:p>
        </p:txBody>
      </p:sp>
      <p:sp>
        <p:nvSpPr>
          <p:cNvPr id="613" name="Google Shape;613;p38"/>
          <p:cNvSpPr txBox="1"/>
          <p:nvPr>
            <p:ph idx="12" type="sldNum"/>
          </p:nvPr>
        </p:nvSpPr>
        <p:spPr>
          <a:xfrm>
            <a:off x="531812" y="787782"/>
            <a:ext cx="779767"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2000"/>
              <a:buNone/>
            </a:pPr>
            <a:fld id="{00000000-1234-1234-1234-123412341234}" type="slidenum">
              <a:rPr lang="en-US"/>
              <a:t>‹#›</a:t>
            </a:fld>
            <a:endParaRPr/>
          </a:p>
        </p:txBody>
      </p:sp>
      <p:grpSp>
        <p:nvGrpSpPr>
          <p:cNvPr id="614" name="Google Shape;614;p38"/>
          <p:cNvGrpSpPr/>
          <p:nvPr/>
        </p:nvGrpSpPr>
        <p:grpSpPr>
          <a:xfrm>
            <a:off x="3629039" y="3429001"/>
            <a:ext cx="4456113" cy="587375"/>
            <a:chOff x="1185" y="1593"/>
            <a:chExt cx="2807" cy="370"/>
          </a:xfrm>
        </p:grpSpPr>
        <p:sp>
          <p:nvSpPr>
            <p:cNvPr id="615" name="Google Shape;615;p38"/>
            <p:cNvSpPr txBox="1"/>
            <p:nvPr/>
          </p:nvSpPr>
          <p:spPr>
            <a:xfrm>
              <a:off x="1185" y="1593"/>
              <a:ext cx="662" cy="350"/>
            </a:xfrm>
            <a:prstGeom prst="rect">
              <a:avLst/>
            </a:prstGeom>
            <a:solidFill>
              <a:srgbClr val="FFFFFF"/>
            </a:solidFill>
            <a:ln cap="flat" cmpd="sng" w="9525">
              <a:solidFill>
                <a:srgbClr val="000000"/>
              </a:solidFill>
              <a:prstDash val="solid"/>
              <a:miter lim="800000"/>
              <a:headEnd len="sm" w="sm" type="none"/>
              <a:tailEnd len="sm" w="sm" type="none"/>
            </a:ln>
          </p:spPr>
          <p:txBody>
            <a:bodyPr anchorCtr="0" anchor="t" bIns="45700" lIns="91425" spcFirstLastPara="1" rIns="91425" wrap="square" tIns="118800">
              <a:no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chemeClr val="dk1"/>
                  </a:solidFill>
                  <a:latin typeface="Times New Roman"/>
                  <a:ea typeface="Times New Roman"/>
                  <a:cs typeface="Times New Roman"/>
                  <a:sym typeface="Times New Roman"/>
                </a:rPr>
                <a:t>Student</a:t>
              </a:r>
              <a:endParaRPr b="1" i="0" sz="1600" u="none" cap="none" strike="noStrike">
                <a:solidFill>
                  <a:schemeClr val="dk1"/>
                </a:solidFill>
                <a:latin typeface="Arial"/>
                <a:ea typeface="Arial"/>
                <a:cs typeface="Arial"/>
                <a:sym typeface="Arial"/>
              </a:endParaRPr>
            </a:p>
          </p:txBody>
        </p:sp>
        <p:sp>
          <p:nvSpPr>
            <p:cNvPr id="616" name="Google Shape;616;p38"/>
            <p:cNvSpPr txBox="1"/>
            <p:nvPr/>
          </p:nvSpPr>
          <p:spPr>
            <a:xfrm>
              <a:off x="3331" y="1611"/>
              <a:ext cx="661" cy="352"/>
            </a:xfrm>
            <a:prstGeom prst="rect">
              <a:avLst/>
            </a:prstGeom>
            <a:solidFill>
              <a:srgbClr val="FFFFFF"/>
            </a:solidFill>
            <a:ln cap="flat" cmpd="sng" w="9525">
              <a:solidFill>
                <a:srgbClr val="000000"/>
              </a:solidFill>
              <a:prstDash val="solid"/>
              <a:miter lim="800000"/>
              <a:headEnd len="sm" w="sm" type="none"/>
              <a:tailEnd len="sm" w="sm" type="none"/>
            </a:ln>
          </p:spPr>
          <p:txBody>
            <a:bodyPr anchorCtr="0" anchor="t" bIns="45700" lIns="91425" spcFirstLastPara="1" rIns="91425" wrap="square" tIns="118800">
              <a:no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chemeClr val="dk1"/>
                  </a:solidFill>
                  <a:latin typeface="Times New Roman"/>
                  <a:ea typeface="Times New Roman"/>
                  <a:cs typeface="Times New Roman"/>
                  <a:sym typeface="Times New Roman"/>
                </a:rPr>
                <a:t>Class</a:t>
              </a:r>
              <a:endParaRPr b="1" i="0" sz="1600" u="none" cap="none" strike="noStrike">
                <a:solidFill>
                  <a:schemeClr val="dk1"/>
                </a:solidFill>
                <a:latin typeface="Arial"/>
                <a:ea typeface="Arial"/>
                <a:cs typeface="Arial"/>
                <a:sym typeface="Arial"/>
              </a:endParaRPr>
            </a:p>
          </p:txBody>
        </p:sp>
        <p:cxnSp>
          <p:nvCxnSpPr>
            <p:cNvPr id="617" name="Google Shape;617;p38"/>
            <p:cNvCxnSpPr/>
            <p:nvPr/>
          </p:nvCxnSpPr>
          <p:spPr>
            <a:xfrm>
              <a:off x="1847" y="1774"/>
              <a:ext cx="1474" cy="0"/>
            </a:xfrm>
            <a:prstGeom prst="straightConnector1">
              <a:avLst/>
            </a:prstGeom>
            <a:noFill/>
            <a:ln cap="flat" cmpd="sng" w="9525">
              <a:solidFill>
                <a:srgbClr val="000000"/>
              </a:solidFill>
              <a:prstDash val="solid"/>
              <a:round/>
              <a:headEnd len="sm" w="sm" type="none"/>
              <a:tailEnd len="sm" w="sm" type="none"/>
            </a:ln>
          </p:spPr>
        </p:cxnSp>
        <p:cxnSp>
          <p:nvCxnSpPr>
            <p:cNvPr id="618" name="Google Shape;618;p38"/>
            <p:cNvCxnSpPr/>
            <p:nvPr/>
          </p:nvCxnSpPr>
          <p:spPr>
            <a:xfrm flipH="1" rot="10800000">
              <a:off x="3132" y="1707"/>
              <a:ext cx="189" cy="67"/>
            </a:xfrm>
            <a:prstGeom prst="straightConnector1">
              <a:avLst/>
            </a:prstGeom>
            <a:noFill/>
            <a:ln cap="flat" cmpd="sng" w="9525">
              <a:solidFill>
                <a:srgbClr val="000000"/>
              </a:solidFill>
              <a:prstDash val="solid"/>
              <a:round/>
              <a:headEnd len="sm" w="sm" type="none"/>
              <a:tailEnd len="sm" w="sm" type="none"/>
            </a:ln>
          </p:spPr>
        </p:cxnSp>
        <p:cxnSp>
          <p:nvCxnSpPr>
            <p:cNvPr id="619" name="Google Shape;619;p38"/>
            <p:cNvCxnSpPr/>
            <p:nvPr/>
          </p:nvCxnSpPr>
          <p:spPr>
            <a:xfrm>
              <a:off x="3124" y="1774"/>
              <a:ext cx="197" cy="56"/>
            </a:xfrm>
            <a:prstGeom prst="straightConnector1">
              <a:avLst/>
            </a:prstGeom>
            <a:noFill/>
            <a:ln cap="flat" cmpd="sng" w="9525">
              <a:solidFill>
                <a:srgbClr val="000000"/>
              </a:solidFill>
              <a:prstDash val="solid"/>
              <a:round/>
              <a:headEnd len="sm" w="sm" type="none"/>
              <a:tailEnd len="sm" w="sm" type="none"/>
            </a:ln>
          </p:spPr>
        </p:cxnSp>
        <p:cxnSp>
          <p:nvCxnSpPr>
            <p:cNvPr id="620" name="Google Shape;620;p38"/>
            <p:cNvCxnSpPr/>
            <p:nvPr/>
          </p:nvCxnSpPr>
          <p:spPr>
            <a:xfrm>
              <a:off x="1841" y="1690"/>
              <a:ext cx="143" cy="77"/>
            </a:xfrm>
            <a:prstGeom prst="straightConnector1">
              <a:avLst/>
            </a:prstGeom>
            <a:noFill/>
            <a:ln cap="flat" cmpd="sng" w="9525">
              <a:solidFill>
                <a:srgbClr val="000000"/>
              </a:solidFill>
              <a:prstDash val="solid"/>
              <a:round/>
              <a:headEnd len="sm" w="sm" type="none"/>
              <a:tailEnd len="sm" w="sm" type="none"/>
            </a:ln>
          </p:spPr>
        </p:cxnSp>
        <p:cxnSp>
          <p:nvCxnSpPr>
            <p:cNvPr id="621" name="Google Shape;621;p38"/>
            <p:cNvCxnSpPr/>
            <p:nvPr/>
          </p:nvCxnSpPr>
          <p:spPr>
            <a:xfrm flipH="1">
              <a:off x="1841" y="1765"/>
              <a:ext cx="143" cy="66"/>
            </a:xfrm>
            <a:prstGeom prst="straightConnector1">
              <a:avLst/>
            </a:prstGeom>
            <a:noFill/>
            <a:ln cap="flat" cmpd="sng" w="9525">
              <a:solidFill>
                <a:srgbClr val="000000"/>
              </a:solidFill>
              <a:prstDash val="solid"/>
              <a:round/>
              <a:headEnd len="sm" w="sm" type="none"/>
              <a:tailEnd len="sm" w="sm" type="none"/>
            </a:ln>
          </p:spPr>
        </p:cxnSp>
      </p:grpSp>
      <p:grpSp>
        <p:nvGrpSpPr>
          <p:cNvPr id="622" name="Google Shape;622;p38"/>
          <p:cNvGrpSpPr/>
          <p:nvPr/>
        </p:nvGrpSpPr>
        <p:grpSpPr>
          <a:xfrm>
            <a:off x="3598863" y="5462588"/>
            <a:ext cx="4456112" cy="584200"/>
            <a:chOff x="1189" y="2415"/>
            <a:chExt cx="2807" cy="368"/>
          </a:xfrm>
        </p:grpSpPr>
        <p:sp>
          <p:nvSpPr>
            <p:cNvPr id="623" name="Google Shape;623;p38"/>
            <p:cNvSpPr txBox="1"/>
            <p:nvPr/>
          </p:nvSpPr>
          <p:spPr>
            <a:xfrm>
              <a:off x="1189" y="2415"/>
              <a:ext cx="661" cy="350"/>
            </a:xfrm>
            <a:prstGeom prst="rect">
              <a:avLst/>
            </a:prstGeom>
            <a:solidFill>
              <a:srgbClr val="FFFFFF"/>
            </a:solidFill>
            <a:ln cap="flat" cmpd="sng" w="9525">
              <a:solidFill>
                <a:srgbClr val="000000"/>
              </a:solidFill>
              <a:prstDash val="solid"/>
              <a:miter lim="800000"/>
              <a:headEnd len="sm" w="sm" type="none"/>
              <a:tailEnd len="sm" w="sm" type="none"/>
            </a:ln>
          </p:spPr>
          <p:txBody>
            <a:bodyPr anchorCtr="0" anchor="t" bIns="45700" lIns="91425" spcFirstLastPara="1" rIns="91425" wrap="square" tIns="118800">
              <a:no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chemeClr val="dk1"/>
                  </a:solidFill>
                  <a:latin typeface="Times New Roman"/>
                  <a:ea typeface="Times New Roman"/>
                  <a:cs typeface="Times New Roman"/>
                  <a:sym typeface="Times New Roman"/>
                </a:rPr>
                <a:t>Order</a:t>
              </a:r>
              <a:endParaRPr b="1" i="0" sz="1600" u="none" cap="none" strike="noStrike">
                <a:solidFill>
                  <a:schemeClr val="dk1"/>
                </a:solidFill>
                <a:latin typeface="Arial"/>
                <a:ea typeface="Arial"/>
                <a:cs typeface="Arial"/>
                <a:sym typeface="Arial"/>
              </a:endParaRPr>
            </a:p>
          </p:txBody>
        </p:sp>
        <p:sp>
          <p:nvSpPr>
            <p:cNvPr id="624" name="Google Shape;624;p38"/>
            <p:cNvSpPr txBox="1"/>
            <p:nvPr/>
          </p:nvSpPr>
          <p:spPr>
            <a:xfrm>
              <a:off x="3334" y="2433"/>
              <a:ext cx="662" cy="350"/>
            </a:xfrm>
            <a:prstGeom prst="rect">
              <a:avLst/>
            </a:prstGeom>
            <a:solidFill>
              <a:srgbClr val="FFFFFF"/>
            </a:solidFill>
            <a:ln cap="flat" cmpd="sng" w="9525">
              <a:solidFill>
                <a:srgbClr val="000000"/>
              </a:solidFill>
              <a:prstDash val="solid"/>
              <a:miter lim="800000"/>
              <a:headEnd len="sm" w="sm" type="none"/>
              <a:tailEnd len="sm" w="sm" type="none"/>
            </a:ln>
          </p:spPr>
          <p:txBody>
            <a:bodyPr anchorCtr="0" anchor="t" bIns="45700" lIns="91425" spcFirstLastPara="1" rIns="91425" wrap="square" tIns="118800">
              <a:no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chemeClr val="dk1"/>
                  </a:solidFill>
                  <a:latin typeface="Times New Roman"/>
                  <a:ea typeface="Times New Roman"/>
                  <a:cs typeface="Times New Roman"/>
                  <a:sym typeface="Times New Roman"/>
                </a:rPr>
                <a:t>Product</a:t>
              </a:r>
              <a:endParaRPr b="1" i="0" sz="1600" u="none" cap="none" strike="noStrike">
                <a:solidFill>
                  <a:schemeClr val="dk1"/>
                </a:solidFill>
                <a:latin typeface="Arial"/>
                <a:ea typeface="Arial"/>
                <a:cs typeface="Arial"/>
                <a:sym typeface="Arial"/>
              </a:endParaRPr>
            </a:p>
          </p:txBody>
        </p:sp>
        <p:cxnSp>
          <p:nvCxnSpPr>
            <p:cNvPr id="625" name="Google Shape;625;p38"/>
            <p:cNvCxnSpPr/>
            <p:nvPr/>
          </p:nvCxnSpPr>
          <p:spPr>
            <a:xfrm>
              <a:off x="1851" y="2594"/>
              <a:ext cx="1475" cy="0"/>
            </a:xfrm>
            <a:prstGeom prst="straightConnector1">
              <a:avLst/>
            </a:prstGeom>
            <a:noFill/>
            <a:ln cap="flat" cmpd="sng" w="9525">
              <a:solidFill>
                <a:srgbClr val="000000"/>
              </a:solidFill>
              <a:prstDash val="solid"/>
              <a:round/>
              <a:headEnd len="sm" w="sm" type="none"/>
              <a:tailEnd len="sm" w="sm" type="none"/>
            </a:ln>
          </p:spPr>
        </p:cxnSp>
        <p:cxnSp>
          <p:nvCxnSpPr>
            <p:cNvPr id="626" name="Google Shape;626;p38"/>
            <p:cNvCxnSpPr/>
            <p:nvPr/>
          </p:nvCxnSpPr>
          <p:spPr>
            <a:xfrm flipH="1" rot="10800000">
              <a:off x="3137" y="2528"/>
              <a:ext cx="189" cy="66"/>
            </a:xfrm>
            <a:prstGeom prst="straightConnector1">
              <a:avLst/>
            </a:prstGeom>
            <a:noFill/>
            <a:ln cap="flat" cmpd="sng" w="9525">
              <a:solidFill>
                <a:srgbClr val="000000"/>
              </a:solidFill>
              <a:prstDash val="solid"/>
              <a:round/>
              <a:headEnd len="sm" w="sm" type="none"/>
              <a:tailEnd len="sm" w="sm" type="none"/>
            </a:ln>
          </p:spPr>
        </p:cxnSp>
        <p:cxnSp>
          <p:nvCxnSpPr>
            <p:cNvPr id="627" name="Google Shape;627;p38"/>
            <p:cNvCxnSpPr/>
            <p:nvPr/>
          </p:nvCxnSpPr>
          <p:spPr>
            <a:xfrm>
              <a:off x="3127" y="2594"/>
              <a:ext cx="199" cy="56"/>
            </a:xfrm>
            <a:prstGeom prst="straightConnector1">
              <a:avLst/>
            </a:prstGeom>
            <a:noFill/>
            <a:ln cap="flat" cmpd="sng" w="9525">
              <a:solidFill>
                <a:srgbClr val="000000"/>
              </a:solidFill>
              <a:prstDash val="solid"/>
              <a:round/>
              <a:headEnd len="sm" w="sm" type="none"/>
              <a:tailEnd len="sm" w="sm" type="none"/>
            </a:ln>
          </p:spPr>
        </p:cxnSp>
        <p:cxnSp>
          <p:nvCxnSpPr>
            <p:cNvPr id="628" name="Google Shape;628;p38"/>
            <p:cNvCxnSpPr/>
            <p:nvPr/>
          </p:nvCxnSpPr>
          <p:spPr>
            <a:xfrm>
              <a:off x="1841" y="2528"/>
              <a:ext cx="143" cy="66"/>
            </a:xfrm>
            <a:prstGeom prst="straightConnector1">
              <a:avLst/>
            </a:prstGeom>
            <a:noFill/>
            <a:ln cap="flat" cmpd="sng" w="9525">
              <a:solidFill>
                <a:srgbClr val="000000"/>
              </a:solidFill>
              <a:prstDash val="solid"/>
              <a:round/>
              <a:headEnd len="sm" w="sm" type="none"/>
              <a:tailEnd len="sm" w="sm" type="none"/>
            </a:ln>
          </p:spPr>
        </p:cxnSp>
        <p:cxnSp>
          <p:nvCxnSpPr>
            <p:cNvPr id="629" name="Google Shape;629;p38"/>
            <p:cNvCxnSpPr/>
            <p:nvPr/>
          </p:nvCxnSpPr>
          <p:spPr>
            <a:xfrm flipH="1">
              <a:off x="1851" y="2594"/>
              <a:ext cx="123" cy="66"/>
            </a:xfrm>
            <a:prstGeom prst="straightConnector1">
              <a:avLst/>
            </a:prstGeom>
            <a:noFill/>
            <a:ln cap="flat" cmpd="sng" w="9525">
              <a:solidFill>
                <a:srgbClr val="000000"/>
              </a:solidFill>
              <a:prstDash val="solid"/>
              <a:round/>
              <a:headEnd len="sm" w="sm" type="none"/>
              <a:tailEnd len="sm" w="sm" type="none"/>
            </a:ln>
          </p:spPr>
        </p:cxnSp>
      </p:grpSp>
      <p:sp>
        <p:nvSpPr>
          <p:cNvPr id="630" name="Google Shape;630;p38"/>
          <p:cNvSpPr txBox="1"/>
          <p:nvPr>
            <p:ph idx="1" type="body"/>
          </p:nvPr>
        </p:nvSpPr>
        <p:spPr>
          <a:xfrm>
            <a:off x="1694600" y="2141985"/>
            <a:ext cx="8325000" cy="1366800"/>
          </a:xfrm>
          <a:prstGeom prst="rect">
            <a:avLst/>
          </a:prstGeom>
          <a:noFill/>
          <a:ln>
            <a:noFill/>
          </a:ln>
        </p:spPr>
        <p:txBody>
          <a:bodyPr anchorCtr="0" anchor="t" bIns="45700" lIns="91425" spcFirstLastPara="1" rIns="91425" wrap="square" tIns="45700">
            <a:normAutofit/>
          </a:bodyPr>
          <a:lstStyle/>
          <a:p>
            <a:pPr indent="-342900" lvl="0" marL="342900" rtl="0" algn="l">
              <a:lnSpc>
                <a:spcPct val="95000"/>
              </a:lnSpc>
              <a:spcBef>
                <a:spcPts val="1000"/>
              </a:spcBef>
              <a:spcAft>
                <a:spcPts val="0"/>
              </a:spcAft>
              <a:buSzPts val="2600"/>
              <a:buChar char="?"/>
            </a:pPr>
            <a:r>
              <a:rPr lang="en-US" sz="2600"/>
              <a:t>Examples</a:t>
            </a:r>
            <a:endParaRPr/>
          </a:p>
          <a:p>
            <a:pPr indent="-285750" lvl="1" marL="742950" rtl="0" algn="l">
              <a:lnSpc>
                <a:spcPct val="95000"/>
              </a:lnSpc>
              <a:spcBef>
                <a:spcPts val="1000"/>
              </a:spcBef>
              <a:spcAft>
                <a:spcPts val="0"/>
              </a:spcAft>
              <a:buSzPts val="2200"/>
              <a:buChar char="?"/>
            </a:pPr>
            <a:r>
              <a:rPr lang="en-US" sz="2200"/>
              <a:t>Each student can take many classes, and each class can contain many students.</a:t>
            </a:r>
            <a:endParaRPr/>
          </a:p>
        </p:txBody>
      </p:sp>
      <p:sp>
        <p:nvSpPr>
          <p:cNvPr id="631" name="Google Shape;631;p38"/>
          <p:cNvSpPr txBox="1"/>
          <p:nvPr>
            <p:ph idx="1" type="body"/>
          </p:nvPr>
        </p:nvSpPr>
        <p:spPr>
          <a:xfrm>
            <a:off x="2177538" y="4248210"/>
            <a:ext cx="8325000" cy="1366800"/>
          </a:xfrm>
          <a:prstGeom prst="rect">
            <a:avLst/>
          </a:prstGeom>
          <a:noFill/>
          <a:ln>
            <a:noFill/>
          </a:ln>
        </p:spPr>
        <p:txBody>
          <a:bodyPr anchorCtr="0" anchor="t" bIns="45700" lIns="91425" spcFirstLastPara="1" rIns="91425" wrap="square" tIns="45700">
            <a:normAutofit/>
          </a:bodyPr>
          <a:lstStyle/>
          <a:p>
            <a:pPr indent="-342900" lvl="0" marL="342900" rtl="0" algn="l">
              <a:lnSpc>
                <a:spcPct val="95000"/>
              </a:lnSpc>
              <a:spcBef>
                <a:spcPts val="1000"/>
              </a:spcBef>
              <a:spcAft>
                <a:spcPts val="0"/>
              </a:spcAft>
              <a:buSzPts val="2600"/>
              <a:buChar char="?"/>
            </a:pPr>
            <a:r>
              <a:rPr lang="en-US" sz="2200"/>
              <a:t>Each order contains many products, and each product can be listed in many orders.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611"/>
                                        </p:tgtEl>
                                        <p:attrNameLst>
                                          <p:attrName>style.visibility</p:attrName>
                                        </p:attrNameLst>
                                      </p:cBhvr>
                                      <p:to>
                                        <p:strVal val="visible"/>
                                      </p:to>
                                    </p:set>
                                    <p:anim calcmode="lin" valueType="num">
                                      <p:cBhvr additive="base">
                                        <p:cTn dur="500"/>
                                        <p:tgtEl>
                                          <p:spTgt spid="611"/>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612">
                                            <p:txEl>
                                              <p:pRg end="0" st="0"/>
                                            </p:txEl>
                                          </p:spTgt>
                                        </p:tgtEl>
                                        <p:attrNameLst>
                                          <p:attrName>style.visibility</p:attrName>
                                        </p:attrNameLst>
                                      </p:cBhvr>
                                      <p:to>
                                        <p:strVal val="visible"/>
                                      </p:to>
                                    </p:set>
                                    <p:anim calcmode="lin" valueType="num">
                                      <p:cBhvr additive="base">
                                        <p:cTn dur="500"/>
                                        <p:tgtEl>
                                          <p:spTgt spid="612">
                                            <p:txEl>
                                              <p:pRg end="0" st="0"/>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614"/>
                                        </p:tgtEl>
                                        <p:attrNameLst>
                                          <p:attrName>style.visibility</p:attrName>
                                        </p:attrNameLst>
                                      </p:cBhvr>
                                      <p:to>
                                        <p:strVal val="visible"/>
                                      </p:to>
                                    </p:set>
                                    <p:anim calcmode="lin" valueType="num">
                                      <p:cBhvr additive="base">
                                        <p:cTn dur="500"/>
                                        <p:tgtEl>
                                          <p:spTgt spid="614"/>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3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622"/>
                                        </p:tgtEl>
                                        <p:attrNameLst>
                                          <p:attrName>style.visibility</p:attrName>
                                        </p:attrNameLst>
                                      </p:cBhvr>
                                      <p:to>
                                        <p:strVal val="visible"/>
                                      </p:to>
                                    </p:set>
                                    <p:anim calcmode="lin" valueType="num">
                                      <p:cBhvr additive="base">
                                        <p:cTn dur="500"/>
                                        <p:tgtEl>
                                          <p:spTgt spid="622"/>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3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5" name="Shape 635"/>
        <p:cNvGrpSpPr/>
        <p:nvPr/>
      </p:nvGrpSpPr>
      <p:grpSpPr>
        <a:xfrm>
          <a:off x="0" y="0"/>
          <a:ext cx="0" cy="0"/>
          <a:chOff x="0" y="0"/>
          <a:chExt cx="0" cy="0"/>
        </a:xfrm>
      </p:grpSpPr>
      <p:grpSp>
        <p:nvGrpSpPr>
          <p:cNvPr id="636" name="Google Shape;636;p39"/>
          <p:cNvGrpSpPr/>
          <p:nvPr/>
        </p:nvGrpSpPr>
        <p:grpSpPr>
          <a:xfrm>
            <a:off x="1979613" y="2208213"/>
            <a:ext cx="2379662" cy="1930400"/>
            <a:chOff x="148" y="724"/>
            <a:chExt cx="1499" cy="1216"/>
          </a:xfrm>
        </p:grpSpPr>
        <p:sp>
          <p:nvSpPr>
            <p:cNvPr id="637" name="Google Shape;637;p39"/>
            <p:cNvSpPr txBox="1"/>
            <p:nvPr/>
          </p:nvSpPr>
          <p:spPr>
            <a:xfrm>
              <a:off x="148" y="724"/>
              <a:ext cx="1499" cy="867"/>
            </a:xfrm>
            <a:prstGeom prst="rect">
              <a:avLst/>
            </a:prstGeom>
            <a:solidFill>
              <a:srgbClr val="FFFFFF"/>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Times New Roman"/>
                  <a:ea typeface="Times New Roman"/>
                  <a:cs typeface="Times New Roman"/>
                  <a:sym typeface="Times New Roman"/>
                </a:rPr>
                <a:t>CustomerID (PK)</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Times New Roman"/>
                  <a:ea typeface="Times New Roman"/>
                  <a:cs typeface="Times New Roman"/>
                  <a:sym typeface="Times New Roman"/>
                </a:rPr>
                <a:t>CustomerName</a:t>
              </a:r>
              <a:endParaRPr b="0" i="0" sz="18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Times New Roman"/>
                  <a:ea typeface="Times New Roman"/>
                  <a:cs typeface="Times New Roman"/>
                  <a:sym typeface="Times New Roman"/>
                </a:rPr>
                <a:t>CustomerAddress</a:t>
              </a:r>
              <a:endParaRPr b="0" i="0" sz="18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Times New Roman"/>
                  <a:ea typeface="Times New Roman"/>
                  <a:cs typeface="Times New Roman"/>
                  <a:sym typeface="Times New Roman"/>
                </a:rPr>
                <a:t>CustomerTelephone</a:t>
              </a:r>
              <a:endParaRPr b="0" i="0" sz="1800" u="none" cap="none" strike="noStrike">
                <a:solidFill>
                  <a:schemeClr val="dk1"/>
                </a:solidFill>
                <a:latin typeface="Times New Roman"/>
                <a:ea typeface="Times New Roman"/>
                <a:cs typeface="Times New Roman"/>
                <a:sym typeface="Times New Roman"/>
              </a:endParaRPr>
            </a:p>
          </p:txBody>
        </p:sp>
        <p:sp>
          <p:nvSpPr>
            <p:cNvPr id="638" name="Google Shape;638;p39"/>
            <p:cNvSpPr txBox="1"/>
            <p:nvPr/>
          </p:nvSpPr>
          <p:spPr>
            <a:xfrm>
              <a:off x="382" y="1646"/>
              <a:ext cx="960" cy="294"/>
            </a:xfrm>
            <a:prstGeom prst="rect">
              <a:avLst/>
            </a:prstGeom>
            <a:noFill/>
            <a:ln cap="flat" cmpd="sng" w="9525">
              <a:solidFill>
                <a:schemeClr val="folHlink"/>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dk1"/>
                  </a:solidFill>
                  <a:latin typeface="Times New Roman"/>
                  <a:ea typeface="Times New Roman"/>
                  <a:cs typeface="Times New Roman"/>
                  <a:sym typeface="Times New Roman"/>
                </a:rPr>
                <a:t>Customer</a:t>
              </a:r>
              <a:endParaRPr b="0" i="0" sz="1400" u="none" cap="none" strike="noStrike">
                <a:solidFill>
                  <a:srgbClr val="000000"/>
                </a:solidFill>
                <a:latin typeface="Arial"/>
                <a:ea typeface="Arial"/>
                <a:cs typeface="Arial"/>
                <a:sym typeface="Arial"/>
              </a:endParaRPr>
            </a:p>
          </p:txBody>
        </p:sp>
      </p:grpSp>
      <p:grpSp>
        <p:nvGrpSpPr>
          <p:cNvPr id="639" name="Google Shape;639;p39"/>
          <p:cNvGrpSpPr/>
          <p:nvPr/>
        </p:nvGrpSpPr>
        <p:grpSpPr>
          <a:xfrm>
            <a:off x="4913314" y="2208214"/>
            <a:ext cx="2198687" cy="1912937"/>
            <a:chOff x="1996" y="700"/>
            <a:chExt cx="1385" cy="1205"/>
          </a:xfrm>
        </p:grpSpPr>
        <p:sp>
          <p:nvSpPr>
            <p:cNvPr id="640" name="Google Shape;640;p39"/>
            <p:cNvSpPr txBox="1"/>
            <p:nvPr/>
          </p:nvSpPr>
          <p:spPr>
            <a:xfrm>
              <a:off x="1996" y="700"/>
              <a:ext cx="1385" cy="879"/>
            </a:xfrm>
            <a:prstGeom prst="rect">
              <a:avLst/>
            </a:prstGeom>
            <a:solidFill>
              <a:srgbClr val="FFFFFF"/>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Times New Roman"/>
                  <a:ea typeface="Times New Roman"/>
                  <a:cs typeface="Times New Roman"/>
                  <a:sym typeface="Times New Roman"/>
                </a:rPr>
                <a:t>ReceiptNo (PK)</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Times New Roman"/>
                  <a:ea typeface="Times New Roman"/>
                  <a:cs typeface="Times New Roman"/>
                  <a:sym typeface="Times New Roman"/>
                </a:rPr>
                <a:t>CustomerID (FK)</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Times New Roman"/>
                  <a:ea typeface="Times New Roman"/>
                  <a:cs typeface="Times New Roman"/>
                  <a:sym typeface="Times New Roman"/>
                </a:rPr>
                <a:t>SalesDate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Times New Roman"/>
                  <a:ea typeface="Times New Roman"/>
                  <a:cs typeface="Times New Roman"/>
                  <a:sym typeface="Times New Roman"/>
                </a:rPr>
                <a:t>ProductCode (FK)</a:t>
              </a:r>
              <a:endParaRPr b="0" i="0" sz="1400" u="none" cap="none" strike="noStrike">
                <a:solidFill>
                  <a:srgbClr val="000000"/>
                </a:solidFill>
                <a:latin typeface="Arial"/>
                <a:ea typeface="Arial"/>
                <a:cs typeface="Arial"/>
                <a:sym typeface="Arial"/>
              </a:endParaRPr>
            </a:p>
          </p:txBody>
        </p:sp>
        <p:sp>
          <p:nvSpPr>
            <p:cNvPr id="641" name="Google Shape;641;p39"/>
            <p:cNvSpPr txBox="1"/>
            <p:nvPr/>
          </p:nvSpPr>
          <p:spPr>
            <a:xfrm>
              <a:off x="2459" y="1611"/>
              <a:ext cx="528" cy="294"/>
            </a:xfrm>
            <a:prstGeom prst="rect">
              <a:avLst/>
            </a:prstGeom>
            <a:noFill/>
            <a:ln cap="flat" cmpd="sng" w="9525">
              <a:solidFill>
                <a:schemeClr val="folHlink"/>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dk1"/>
                  </a:solidFill>
                  <a:latin typeface="Times New Roman"/>
                  <a:ea typeface="Times New Roman"/>
                  <a:cs typeface="Times New Roman"/>
                  <a:sym typeface="Times New Roman"/>
                </a:rPr>
                <a:t>Sale</a:t>
              </a:r>
              <a:endParaRPr b="0" i="0" sz="1400" u="none" cap="none" strike="noStrike">
                <a:solidFill>
                  <a:srgbClr val="000000"/>
                </a:solidFill>
                <a:latin typeface="Arial"/>
                <a:ea typeface="Arial"/>
                <a:cs typeface="Arial"/>
                <a:sym typeface="Arial"/>
              </a:endParaRPr>
            </a:p>
          </p:txBody>
        </p:sp>
      </p:grpSp>
      <p:grpSp>
        <p:nvGrpSpPr>
          <p:cNvPr id="642" name="Google Shape;642;p39"/>
          <p:cNvGrpSpPr/>
          <p:nvPr/>
        </p:nvGrpSpPr>
        <p:grpSpPr>
          <a:xfrm>
            <a:off x="7769226" y="2208213"/>
            <a:ext cx="2360613" cy="2216150"/>
            <a:chOff x="3934" y="1391"/>
            <a:chExt cx="1487" cy="1396"/>
          </a:xfrm>
        </p:grpSpPr>
        <p:sp>
          <p:nvSpPr>
            <p:cNvPr id="643" name="Google Shape;643;p39"/>
            <p:cNvSpPr txBox="1"/>
            <p:nvPr/>
          </p:nvSpPr>
          <p:spPr>
            <a:xfrm>
              <a:off x="3934" y="1391"/>
              <a:ext cx="1487" cy="1057"/>
            </a:xfrm>
            <a:prstGeom prst="rect">
              <a:avLst/>
            </a:prstGeom>
            <a:solidFill>
              <a:srgbClr val="FFFFFF"/>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Times New Roman"/>
                  <a:ea typeface="Times New Roman"/>
                  <a:cs typeface="Times New Roman"/>
                  <a:sym typeface="Times New Roman"/>
                </a:rPr>
                <a:t>ProductCode (PK)</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Times New Roman"/>
                  <a:ea typeface="Times New Roman"/>
                  <a:cs typeface="Times New Roman"/>
                  <a:sym typeface="Times New Roman"/>
                </a:rPr>
                <a:t>ProductDescription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Times New Roman"/>
                  <a:ea typeface="Times New Roman"/>
                  <a:cs typeface="Times New Roman"/>
                  <a:sym typeface="Times New Roman"/>
                </a:rPr>
                <a:t>SupplierID (FK)</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Times New Roman"/>
                  <a:ea typeface="Times New Roman"/>
                  <a:cs typeface="Times New Roman"/>
                  <a:sym typeface="Times New Roman"/>
                </a:rPr>
                <a:t>QuantityInHand</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Times New Roman"/>
                  <a:ea typeface="Times New Roman"/>
                  <a:cs typeface="Times New Roman"/>
                  <a:sym typeface="Times New Roman"/>
                </a:rPr>
                <a:t>Selling Price</a:t>
              </a:r>
              <a:endParaRPr b="0" i="0" sz="1400" u="none" cap="none" strike="noStrike">
                <a:solidFill>
                  <a:srgbClr val="000000"/>
                </a:solidFill>
                <a:latin typeface="Arial"/>
                <a:ea typeface="Arial"/>
                <a:cs typeface="Arial"/>
                <a:sym typeface="Arial"/>
              </a:endParaRPr>
            </a:p>
          </p:txBody>
        </p:sp>
        <p:sp>
          <p:nvSpPr>
            <p:cNvPr id="644" name="Google Shape;644;p39"/>
            <p:cNvSpPr txBox="1"/>
            <p:nvPr/>
          </p:nvSpPr>
          <p:spPr>
            <a:xfrm>
              <a:off x="4339" y="2493"/>
              <a:ext cx="806" cy="294"/>
            </a:xfrm>
            <a:prstGeom prst="rect">
              <a:avLst/>
            </a:prstGeom>
            <a:noFill/>
            <a:ln cap="flat" cmpd="sng" w="9525">
              <a:solidFill>
                <a:schemeClr val="folHlink"/>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dk1"/>
                  </a:solidFill>
                  <a:latin typeface="Times New Roman"/>
                  <a:ea typeface="Times New Roman"/>
                  <a:cs typeface="Times New Roman"/>
                  <a:sym typeface="Times New Roman"/>
                </a:rPr>
                <a:t>Product</a:t>
              </a:r>
              <a:endParaRPr b="0" i="0" sz="1400" u="none" cap="none" strike="noStrike">
                <a:solidFill>
                  <a:srgbClr val="000000"/>
                </a:solidFill>
                <a:latin typeface="Arial"/>
                <a:ea typeface="Arial"/>
                <a:cs typeface="Arial"/>
                <a:sym typeface="Arial"/>
              </a:endParaRPr>
            </a:p>
          </p:txBody>
        </p:sp>
      </p:grpSp>
      <p:grpSp>
        <p:nvGrpSpPr>
          <p:cNvPr id="645" name="Google Shape;645;p39"/>
          <p:cNvGrpSpPr/>
          <p:nvPr/>
        </p:nvGrpSpPr>
        <p:grpSpPr>
          <a:xfrm>
            <a:off x="4897438" y="4327525"/>
            <a:ext cx="2379662" cy="1893888"/>
            <a:chOff x="1986" y="2035"/>
            <a:chExt cx="1499" cy="1193"/>
          </a:xfrm>
        </p:grpSpPr>
        <p:sp>
          <p:nvSpPr>
            <p:cNvPr id="646" name="Google Shape;646;p39"/>
            <p:cNvSpPr txBox="1"/>
            <p:nvPr/>
          </p:nvSpPr>
          <p:spPr>
            <a:xfrm>
              <a:off x="1986" y="2035"/>
              <a:ext cx="1499" cy="875"/>
            </a:xfrm>
            <a:prstGeom prst="rect">
              <a:avLst/>
            </a:prstGeom>
            <a:solidFill>
              <a:srgbClr val="FFFFFF"/>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Times New Roman"/>
                  <a:ea typeface="Times New Roman"/>
                  <a:cs typeface="Times New Roman"/>
                  <a:sym typeface="Times New Roman"/>
                </a:rPr>
                <a:t>SupplierID (PK)</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Times New Roman"/>
                  <a:ea typeface="Times New Roman"/>
                  <a:cs typeface="Times New Roman"/>
                  <a:sym typeface="Times New Roman"/>
                </a:rPr>
                <a:t>SupplierName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Times New Roman"/>
                  <a:ea typeface="Times New Roman"/>
                  <a:cs typeface="Times New Roman"/>
                  <a:sym typeface="Times New Roman"/>
                </a:rPr>
                <a:t>SupplierAddress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Times New Roman"/>
                  <a:ea typeface="Times New Roman"/>
                  <a:cs typeface="Times New Roman"/>
                  <a:sym typeface="Times New Roman"/>
                </a:rPr>
                <a:t>SupplierTelephone</a:t>
              </a:r>
              <a:endParaRPr b="0" i="0" sz="1400" u="none" cap="none" strike="noStrike">
                <a:solidFill>
                  <a:srgbClr val="000000"/>
                </a:solidFill>
                <a:latin typeface="Arial"/>
                <a:ea typeface="Arial"/>
                <a:cs typeface="Arial"/>
                <a:sym typeface="Arial"/>
              </a:endParaRPr>
            </a:p>
          </p:txBody>
        </p:sp>
        <p:sp>
          <p:nvSpPr>
            <p:cNvPr id="647" name="Google Shape;647;p39"/>
            <p:cNvSpPr txBox="1"/>
            <p:nvPr/>
          </p:nvSpPr>
          <p:spPr>
            <a:xfrm>
              <a:off x="2279" y="2934"/>
              <a:ext cx="912" cy="294"/>
            </a:xfrm>
            <a:prstGeom prst="rect">
              <a:avLst/>
            </a:prstGeom>
            <a:noFill/>
            <a:ln cap="flat" cmpd="sng" w="9525">
              <a:solidFill>
                <a:schemeClr val="folHlink"/>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dk1"/>
                  </a:solidFill>
                  <a:latin typeface="Times New Roman"/>
                  <a:ea typeface="Times New Roman"/>
                  <a:cs typeface="Times New Roman"/>
                  <a:sym typeface="Times New Roman"/>
                </a:rPr>
                <a:t>Supplier</a:t>
              </a:r>
              <a:endParaRPr b="0" i="0" sz="1400" u="none" cap="none" strike="noStrike">
                <a:solidFill>
                  <a:srgbClr val="000000"/>
                </a:solidFill>
                <a:latin typeface="Arial"/>
                <a:ea typeface="Arial"/>
                <a:cs typeface="Arial"/>
                <a:sym typeface="Arial"/>
              </a:endParaRPr>
            </a:p>
          </p:txBody>
        </p:sp>
      </p:grpSp>
      <p:sp>
        <p:nvSpPr>
          <p:cNvPr id="648" name="Google Shape;648;p39"/>
          <p:cNvSpPr txBox="1"/>
          <p:nvPr>
            <p:ph idx="12" type="sldNum"/>
          </p:nvPr>
        </p:nvSpPr>
        <p:spPr>
          <a:xfrm>
            <a:off x="531812" y="787782"/>
            <a:ext cx="779767"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2000"/>
              <a:buNone/>
            </a:pPr>
            <a:fld id="{00000000-1234-1234-1234-123412341234}" type="slidenum">
              <a:rPr lang="en-US"/>
              <a:t>‹#›</a:t>
            </a:fld>
            <a:endParaRPr/>
          </a:p>
        </p:txBody>
      </p:sp>
      <p:sp>
        <p:nvSpPr>
          <p:cNvPr id="649" name="Google Shape;649;p39"/>
          <p:cNvSpPr txBox="1"/>
          <p:nvPr>
            <p:ph idx="4294967295" type="title"/>
          </p:nvPr>
        </p:nvSpPr>
        <p:spPr>
          <a:xfrm>
            <a:off x="1959316" y="92868"/>
            <a:ext cx="8391525" cy="795338"/>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rgbClr val="262626"/>
              </a:buClr>
              <a:buSzPts val="3600"/>
              <a:buFont typeface="Century Gothic"/>
              <a:buNone/>
            </a:pPr>
            <a:r>
              <a:rPr lang="en-US"/>
              <a:t>Exercise for Students</a:t>
            </a:r>
            <a:endParaRPr/>
          </a:p>
        </p:txBody>
      </p:sp>
      <p:sp>
        <p:nvSpPr>
          <p:cNvPr id="650" name="Google Shape;650;p39"/>
          <p:cNvSpPr txBox="1"/>
          <p:nvPr>
            <p:ph idx="4294967295" type="body"/>
          </p:nvPr>
        </p:nvSpPr>
        <p:spPr>
          <a:xfrm>
            <a:off x="1711004" y="1152906"/>
            <a:ext cx="9667500" cy="4941900"/>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SzPts val="2800"/>
              <a:buChar char="?"/>
            </a:pPr>
            <a:r>
              <a:rPr lang="en-US" sz="2800"/>
              <a:t>Identify the entities, attributes and relationships in the following diagram.</a:t>
            </a:r>
            <a:endParaRPr/>
          </a:p>
        </p:txBody>
      </p:sp>
      <p:cxnSp>
        <p:nvCxnSpPr>
          <p:cNvPr id="651" name="Google Shape;651;p39"/>
          <p:cNvCxnSpPr/>
          <p:nvPr/>
        </p:nvCxnSpPr>
        <p:spPr>
          <a:xfrm flipH="1" rot="10800000">
            <a:off x="6908801" y="2376488"/>
            <a:ext cx="944563" cy="982662"/>
          </a:xfrm>
          <a:prstGeom prst="straightConnector1">
            <a:avLst/>
          </a:prstGeom>
          <a:noFill/>
          <a:ln cap="flat" cmpd="sng" w="38100">
            <a:solidFill>
              <a:schemeClr val="dk1"/>
            </a:solidFill>
            <a:prstDash val="solid"/>
            <a:round/>
            <a:headEnd len="med" w="med" type="triangle"/>
            <a:tailEnd len="med" w="med" type="triangle"/>
          </a:ln>
        </p:spPr>
      </p:cxnSp>
      <p:cxnSp>
        <p:nvCxnSpPr>
          <p:cNvPr id="652" name="Google Shape;652;p39"/>
          <p:cNvCxnSpPr/>
          <p:nvPr/>
        </p:nvCxnSpPr>
        <p:spPr>
          <a:xfrm flipH="1">
            <a:off x="6856414" y="3043239"/>
            <a:ext cx="955675" cy="1500187"/>
          </a:xfrm>
          <a:prstGeom prst="straightConnector1">
            <a:avLst/>
          </a:prstGeom>
          <a:noFill/>
          <a:ln cap="flat" cmpd="sng" w="38100">
            <a:solidFill>
              <a:schemeClr val="dk1"/>
            </a:solidFill>
            <a:prstDash val="solid"/>
            <a:round/>
            <a:headEnd len="med" w="med" type="triangle"/>
            <a:tailEnd len="med" w="med" type="triangle"/>
          </a:ln>
        </p:spPr>
      </p:cxnSp>
      <p:cxnSp>
        <p:nvCxnSpPr>
          <p:cNvPr id="653" name="Google Shape;653;p39"/>
          <p:cNvCxnSpPr/>
          <p:nvPr/>
        </p:nvCxnSpPr>
        <p:spPr>
          <a:xfrm>
            <a:off x="4035425" y="2424113"/>
            <a:ext cx="965200" cy="303212"/>
          </a:xfrm>
          <a:prstGeom prst="straightConnector1">
            <a:avLst/>
          </a:prstGeom>
          <a:noFill/>
          <a:ln cap="flat" cmpd="sng" w="38100">
            <a:solidFill>
              <a:schemeClr val="dk1"/>
            </a:solidFill>
            <a:prstDash val="solid"/>
            <a:round/>
            <a:headEnd len="med" w="med" type="triangl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649"/>
                                        </p:tgtEl>
                                        <p:attrNameLst>
                                          <p:attrName>style.visibility</p:attrName>
                                        </p:attrNameLst>
                                      </p:cBhvr>
                                      <p:to>
                                        <p:strVal val="visible"/>
                                      </p:to>
                                    </p:set>
                                    <p:anim calcmode="lin" valueType="num">
                                      <p:cBhvr additive="base">
                                        <p:cTn dur="500"/>
                                        <p:tgtEl>
                                          <p:spTgt spid="649"/>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650">
                                            <p:txEl>
                                              <p:pRg end="0" st="0"/>
                                            </p:txEl>
                                          </p:spTgt>
                                        </p:tgtEl>
                                        <p:attrNameLst>
                                          <p:attrName>style.visibility</p:attrName>
                                        </p:attrNameLst>
                                      </p:cBhvr>
                                      <p:to>
                                        <p:strVal val="visible"/>
                                      </p:to>
                                    </p:set>
                                    <p:anim calcmode="lin" valueType="num">
                                      <p:cBhvr additive="base">
                                        <p:cTn dur="500"/>
                                        <p:tgtEl>
                                          <p:spTgt spid="650">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3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3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4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4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5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5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5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7" name="Shape 657"/>
        <p:cNvGrpSpPr/>
        <p:nvPr/>
      </p:nvGrpSpPr>
      <p:grpSpPr>
        <a:xfrm>
          <a:off x="0" y="0"/>
          <a:ext cx="0" cy="0"/>
          <a:chOff x="0" y="0"/>
          <a:chExt cx="0" cy="0"/>
        </a:xfrm>
      </p:grpSpPr>
      <p:sp>
        <p:nvSpPr>
          <p:cNvPr id="658" name="Google Shape;658;p40"/>
          <p:cNvSpPr txBox="1"/>
          <p:nvPr>
            <p:ph type="title"/>
          </p:nvPr>
        </p:nvSpPr>
        <p:spPr>
          <a:xfrm>
            <a:off x="1981200" y="228600"/>
            <a:ext cx="3602038" cy="9525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rgbClr val="262626"/>
              </a:buClr>
              <a:buSzPts val="3600"/>
              <a:buFont typeface="Century Gothic"/>
              <a:buNone/>
            </a:pPr>
            <a:r>
              <a:rPr lang="en-US"/>
              <a:t>ERD Notation</a:t>
            </a:r>
            <a:endParaRPr/>
          </a:p>
        </p:txBody>
      </p:sp>
      <p:sp>
        <p:nvSpPr>
          <p:cNvPr id="659" name="Google Shape;659;p40"/>
          <p:cNvSpPr txBox="1"/>
          <p:nvPr>
            <p:ph idx="12" type="sldNum"/>
          </p:nvPr>
        </p:nvSpPr>
        <p:spPr>
          <a:xfrm>
            <a:off x="531812" y="787782"/>
            <a:ext cx="779767"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2000"/>
              <a:buNone/>
            </a:pPr>
            <a:fld id="{00000000-1234-1234-1234-123412341234}" type="slidenum">
              <a:rPr lang="en-US"/>
              <a:t>‹#›</a:t>
            </a:fld>
            <a:endParaRPr/>
          </a:p>
        </p:txBody>
      </p:sp>
      <p:pic>
        <p:nvPicPr>
          <p:cNvPr id="660" name="Google Shape;660;p40"/>
          <p:cNvPicPr preferRelativeResize="0"/>
          <p:nvPr/>
        </p:nvPicPr>
        <p:blipFill rotWithShape="1">
          <a:blip r:embed="rId3">
            <a:alphaModFix/>
          </a:blip>
          <a:srcRect b="25258" l="0" r="0" t="0"/>
          <a:stretch/>
        </p:blipFill>
        <p:spPr>
          <a:xfrm>
            <a:off x="694838" y="1342867"/>
            <a:ext cx="10801200" cy="5403799"/>
          </a:xfrm>
          <a:prstGeom prst="rect">
            <a:avLst/>
          </a:prstGeom>
          <a:noFill/>
          <a:ln cap="flat" cmpd="sng" w="12700">
            <a:solidFill>
              <a:srgbClr val="000000"/>
            </a:solidFill>
            <a:prstDash val="solid"/>
            <a:miter lim="800000"/>
            <a:headEnd len="sm" w="sm" type="none"/>
            <a:tailEnd len="sm" w="sm" type="none"/>
          </a:ln>
        </p:spPr>
      </p:pic>
      <p:cxnSp>
        <p:nvCxnSpPr>
          <p:cNvPr id="661" name="Google Shape;661;p40"/>
          <p:cNvCxnSpPr/>
          <p:nvPr/>
        </p:nvCxnSpPr>
        <p:spPr>
          <a:xfrm flipH="1">
            <a:off x="6167438" y="714356"/>
            <a:ext cx="1000132" cy="613123"/>
          </a:xfrm>
          <a:prstGeom prst="straightConnector1">
            <a:avLst/>
          </a:prstGeom>
          <a:noFill/>
          <a:ln cap="flat" cmpd="sng" w="38100">
            <a:solidFill>
              <a:srgbClr val="FF0000"/>
            </a:solidFill>
            <a:prstDash val="solid"/>
            <a:round/>
            <a:headEnd len="sm" w="sm" type="none"/>
            <a:tailEnd len="med" w="med" type="stealth"/>
          </a:ln>
        </p:spPr>
      </p:cxnSp>
      <p:sp>
        <p:nvSpPr>
          <p:cNvPr id="662" name="Google Shape;662;p40"/>
          <p:cNvSpPr/>
          <p:nvPr/>
        </p:nvSpPr>
        <p:spPr>
          <a:xfrm>
            <a:off x="5167306" y="1357298"/>
            <a:ext cx="1857388" cy="5272102"/>
          </a:xfrm>
          <a:prstGeom prst="rect">
            <a:avLst/>
          </a:prstGeom>
          <a:noFill/>
          <a:ln cap="flat" cmpd="sng" w="5715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663" name="Google Shape;663;p40"/>
          <p:cNvSpPr txBox="1"/>
          <p:nvPr/>
        </p:nvSpPr>
        <p:spPr>
          <a:xfrm>
            <a:off x="7167570" y="142853"/>
            <a:ext cx="2857520" cy="923330"/>
          </a:xfrm>
          <a:prstGeom prst="rect">
            <a:avLst/>
          </a:prstGeom>
          <a:noFill/>
          <a:ln cap="flat" cmpd="sng" w="38100">
            <a:solidFill>
              <a:srgbClr val="FF0000"/>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We only use this for examination and assignment submission</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658"/>
                                        </p:tgtEl>
                                        <p:attrNameLst>
                                          <p:attrName>style.visibility</p:attrName>
                                        </p:attrNameLst>
                                      </p:cBhvr>
                                      <p:to>
                                        <p:strVal val="visible"/>
                                      </p:to>
                                    </p:set>
                                    <p:anim calcmode="lin" valueType="num">
                                      <p:cBhvr additive="base">
                                        <p:cTn dur="500"/>
                                        <p:tgtEl>
                                          <p:spTgt spid="658"/>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660"/>
                                        </p:tgtEl>
                                        <p:attrNameLst>
                                          <p:attrName>style.visibility</p:attrName>
                                        </p:attrNameLst>
                                      </p:cBhvr>
                                      <p:to>
                                        <p:strVal val="visible"/>
                                      </p:to>
                                    </p:set>
                                    <p:anim calcmode="lin" valueType="num">
                                      <p:cBhvr additive="base">
                                        <p:cTn dur="500"/>
                                        <p:tgtEl>
                                          <p:spTgt spid="660"/>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6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6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6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7" name="Shape 667"/>
        <p:cNvGrpSpPr/>
        <p:nvPr/>
      </p:nvGrpSpPr>
      <p:grpSpPr>
        <a:xfrm>
          <a:off x="0" y="0"/>
          <a:ext cx="0" cy="0"/>
          <a:chOff x="0" y="0"/>
          <a:chExt cx="0" cy="0"/>
        </a:xfrm>
      </p:grpSpPr>
      <p:pic>
        <p:nvPicPr>
          <p:cNvPr id="668" name="Google Shape;668;p41"/>
          <p:cNvPicPr preferRelativeResize="0"/>
          <p:nvPr/>
        </p:nvPicPr>
        <p:blipFill rotWithShape="1">
          <a:blip r:embed="rId3">
            <a:alphaModFix/>
          </a:blip>
          <a:srcRect b="0" l="0" r="0" t="0"/>
          <a:stretch/>
        </p:blipFill>
        <p:spPr>
          <a:xfrm>
            <a:off x="983432" y="1432285"/>
            <a:ext cx="5184575" cy="5519719"/>
          </a:xfrm>
          <a:prstGeom prst="rect">
            <a:avLst/>
          </a:prstGeom>
          <a:noFill/>
          <a:ln>
            <a:noFill/>
          </a:ln>
        </p:spPr>
      </p:pic>
      <p:sp>
        <p:nvSpPr>
          <p:cNvPr id="669" name="Google Shape;669;p41"/>
          <p:cNvSpPr txBox="1"/>
          <p:nvPr/>
        </p:nvSpPr>
        <p:spPr>
          <a:xfrm>
            <a:off x="2611053" y="910078"/>
            <a:ext cx="3448050" cy="457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Arial"/>
              <a:buNone/>
            </a:pPr>
            <a:r>
              <a:rPr b="1" i="0" lang="en-US" sz="2400" u="none" cap="none" strike="noStrike">
                <a:solidFill>
                  <a:schemeClr val="dk1"/>
                </a:solidFill>
                <a:latin typeface="Arial"/>
                <a:ea typeface="Arial"/>
                <a:cs typeface="Arial"/>
                <a:sym typeface="Arial"/>
              </a:rPr>
              <a:t>Crow’s Foot Notation</a:t>
            </a:r>
            <a:endParaRPr b="0" i="0" sz="1400" u="none" cap="none" strike="noStrike">
              <a:solidFill>
                <a:srgbClr val="000000"/>
              </a:solidFill>
              <a:latin typeface="Arial"/>
              <a:ea typeface="Arial"/>
              <a:cs typeface="Arial"/>
              <a:sym typeface="Arial"/>
            </a:endParaRPr>
          </a:p>
        </p:txBody>
      </p:sp>
      <p:sp>
        <p:nvSpPr>
          <p:cNvPr id="670" name="Google Shape;670;p41"/>
          <p:cNvSpPr txBox="1"/>
          <p:nvPr/>
        </p:nvSpPr>
        <p:spPr>
          <a:xfrm>
            <a:off x="6574427" y="1063626"/>
            <a:ext cx="5469308" cy="5484578"/>
          </a:xfrm>
          <a:prstGeom prst="rect">
            <a:avLst/>
          </a:prstGeom>
          <a:noFill/>
          <a:ln>
            <a:noFill/>
          </a:ln>
        </p:spPr>
        <p:txBody>
          <a:bodyPr anchorCtr="0" anchor="t" bIns="45700" lIns="91425" spcFirstLastPara="1" rIns="91425" wrap="square" tIns="45700">
            <a:spAutoFit/>
          </a:bodyPr>
          <a:lstStyle/>
          <a:p>
            <a:pPr indent="0" lvl="0" marL="0" marR="0" rtl="0" algn="l">
              <a:lnSpc>
                <a:spcPct val="90000"/>
              </a:lnSpc>
              <a:spcBef>
                <a:spcPts val="0"/>
              </a:spcBef>
              <a:spcAft>
                <a:spcPts val="0"/>
              </a:spcAft>
              <a:buClr>
                <a:srgbClr val="000000"/>
              </a:buClr>
              <a:buSzPts val="2400"/>
              <a:buFont typeface="Arial"/>
              <a:buNone/>
            </a:pPr>
            <a:r>
              <a:rPr b="1" i="0" lang="en-US" sz="2400" u="none" cap="none" strike="noStrike">
                <a:solidFill>
                  <a:schemeClr val="dk2"/>
                </a:solidFill>
                <a:latin typeface="Arial"/>
                <a:ea typeface="Arial"/>
                <a:cs typeface="Arial"/>
                <a:sym typeface="Arial"/>
              </a:rPr>
              <a:t>Cardinality</a:t>
            </a:r>
            <a:endParaRPr b="0" i="0" sz="1400" u="none" cap="none" strike="noStrike">
              <a:solidFill>
                <a:srgbClr val="000000"/>
              </a:solidFill>
              <a:latin typeface="Arial"/>
              <a:ea typeface="Arial"/>
              <a:cs typeface="Arial"/>
              <a:sym typeface="Arial"/>
            </a:endParaRPr>
          </a:p>
          <a:p>
            <a:pPr indent="0" lvl="0" marL="0" marR="0" rtl="0" algn="l">
              <a:lnSpc>
                <a:spcPct val="90000"/>
              </a:lnSpc>
              <a:spcBef>
                <a:spcPts val="960"/>
              </a:spcBef>
              <a:spcAft>
                <a:spcPts val="0"/>
              </a:spcAft>
              <a:buClr>
                <a:srgbClr val="000000"/>
              </a:buClr>
              <a:buSzPts val="2400"/>
              <a:buFont typeface="Arial"/>
              <a:buNone/>
            </a:pPr>
            <a:r>
              <a:rPr b="1" i="0" lang="en-US" sz="2400" u="none" cap="none" strike="noStrike">
                <a:solidFill>
                  <a:schemeClr val="accent2"/>
                </a:solidFill>
                <a:latin typeface="Arial"/>
                <a:ea typeface="Arial"/>
                <a:cs typeface="Arial"/>
                <a:sym typeface="Arial"/>
              </a:rPr>
              <a:t>Expresses minimum and maximum number of entity occurrences associated with one occurrence of related entity</a:t>
            </a:r>
            <a:endParaRPr b="0" i="0" sz="1400" u="none" cap="none" strike="noStrike">
              <a:solidFill>
                <a:srgbClr val="000000"/>
              </a:solidFill>
              <a:latin typeface="Arial"/>
              <a:ea typeface="Arial"/>
              <a:cs typeface="Arial"/>
              <a:sym typeface="Arial"/>
            </a:endParaRPr>
          </a:p>
          <a:p>
            <a:pPr indent="0" lvl="0" marL="0" marR="0" rtl="0" algn="l">
              <a:lnSpc>
                <a:spcPct val="90000"/>
              </a:lnSpc>
              <a:spcBef>
                <a:spcPts val="960"/>
              </a:spcBef>
              <a:spcAft>
                <a:spcPts val="0"/>
              </a:spcAft>
              <a:buClr>
                <a:srgbClr val="000000"/>
              </a:buClr>
              <a:buSzPts val="2400"/>
              <a:buFont typeface="Arial"/>
              <a:buNone/>
            </a:pPr>
            <a:r>
              <a:rPr b="1" i="0" lang="en-US" sz="2400" u="none" cap="none" strike="noStrike">
                <a:solidFill>
                  <a:schemeClr val="accent2"/>
                </a:solidFill>
                <a:latin typeface="Arial"/>
                <a:ea typeface="Arial"/>
                <a:cs typeface="Arial"/>
                <a:sym typeface="Arial"/>
              </a:rPr>
              <a:t>Established by very concise statements known as business rules</a:t>
            </a:r>
            <a:endParaRPr b="0" i="0" sz="1400" u="none" cap="none" strike="noStrike">
              <a:solidFill>
                <a:srgbClr val="000000"/>
              </a:solidFill>
              <a:latin typeface="Arial"/>
              <a:ea typeface="Arial"/>
              <a:cs typeface="Arial"/>
              <a:sym typeface="Arial"/>
            </a:endParaRPr>
          </a:p>
          <a:p>
            <a:pPr indent="0" lvl="0" marL="0" marR="0" rtl="0" algn="l">
              <a:lnSpc>
                <a:spcPct val="90000"/>
              </a:lnSpc>
              <a:spcBef>
                <a:spcPts val="960"/>
              </a:spcBef>
              <a:spcAft>
                <a:spcPts val="0"/>
              </a:spcAft>
              <a:buClr>
                <a:srgbClr val="000000"/>
              </a:buClr>
              <a:buSzPts val="2400"/>
              <a:buFont typeface="Arial"/>
              <a:buNone/>
            </a:pPr>
            <a:r>
              <a:rPr b="1" i="0" lang="en-US" sz="2400" u="none" cap="none" strike="noStrike">
                <a:solidFill>
                  <a:srgbClr val="FF0000"/>
                </a:solidFill>
                <a:latin typeface="Arial"/>
                <a:ea typeface="Arial"/>
                <a:cs typeface="Arial"/>
                <a:sym typeface="Arial"/>
              </a:rPr>
              <a:t>Important Note:</a:t>
            </a:r>
            <a:endParaRPr b="0" i="0" sz="1400" u="none" cap="none" strike="noStrike">
              <a:solidFill>
                <a:srgbClr val="000000"/>
              </a:solidFill>
              <a:latin typeface="Arial"/>
              <a:ea typeface="Arial"/>
              <a:cs typeface="Arial"/>
              <a:sym typeface="Arial"/>
            </a:endParaRPr>
          </a:p>
          <a:p>
            <a:pPr indent="0" lvl="0" marL="0" marR="0" rtl="0" algn="l">
              <a:lnSpc>
                <a:spcPct val="90000"/>
              </a:lnSpc>
              <a:spcBef>
                <a:spcPts val="960"/>
              </a:spcBef>
              <a:spcAft>
                <a:spcPts val="0"/>
              </a:spcAft>
              <a:buClr>
                <a:srgbClr val="000000"/>
              </a:buClr>
              <a:buSzPts val="2400"/>
              <a:buFont typeface="Arial"/>
              <a:buNone/>
            </a:pPr>
            <a:r>
              <a:rPr b="1" i="0" lang="en-US" sz="2400" u="none" cap="none" strike="noStrike">
                <a:solidFill>
                  <a:srgbClr val="C00000"/>
                </a:solidFill>
                <a:latin typeface="Arial"/>
                <a:ea typeface="Arial"/>
                <a:cs typeface="Arial"/>
                <a:sym typeface="Arial"/>
              </a:rPr>
              <a:t>These are the only symbols to be used in tests and exam questions</a:t>
            </a:r>
            <a:endParaRPr b="0" i="0" sz="1400" u="none" cap="none" strike="noStrike">
              <a:solidFill>
                <a:srgbClr val="000000"/>
              </a:solidFill>
              <a:latin typeface="Arial"/>
              <a:ea typeface="Arial"/>
              <a:cs typeface="Arial"/>
              <a:sym typeface="Arial"/>
            </a:endParaRPr>
          </a:p>
          <a:p>
            <a:pPr indent="0" lvl="0" marL="0" marR="0" rtl="0" algn="l">
              <a:lnSpc>
                <a:spcPct val="90000"/>
              </a:lnSpc>
              <a:spcBef>
                <a:spcPts val="960"/>
              </a:spcBef>
              <a:spcAft>
                <a:spcPts val="0"/>
              </a:spcAft>
              <a:buClr>
                <a:srgbClr val="000000"/>
              </a:buClr>
              <a:buSzPts val="2400"/>
              <a:buFont typeface="Arial"/>
              <a:buNone/>
            </a:pPr>
            <a:r>
              <a:rPr b="1" i="0" lang="en-US" sz="2400" u="none" cap="none" strike="noStrike">
                <a:solidFill>
                  <a:srgbClr val="C00000"/>
                </a:solidFill>
                <a:latin typeface="Arial"/>
                <a:ea typeface="Arial"/>
                <a:cs typeface="Arial"/>
                <a:sym typeface="Arial"/>
              </a:rPr>
              <a:t>From this slide onwards, these correct Crow’s foot notation should be used</a:t>
            </a:r>
            <a:endParaRPr b="1" i="0" sz="2400" u="none" cap="none" strike="noStrike">
              <a:solidFill>
                <a:srgbClr val="C00000"/>
              </a:solidFill>
              <a:latin typeface="Arial"/>
              <a:ea typeface="Arial"/>
              <a:cs typeface="Arial"/>
              <a:sym typeface="Arial"/>
            </a:endParaRPr>
          </a:p>
        </p:txBody>
      </p:sp>
      <p:sp>
        <p:nvSpPr>
          <p:cNvPr id="671" name="Google Shape;671;p41"/>
          <p:cNvSpPr txBox="1"/>
          <p:nvPr>
            <p:ph idx="12" type="sldNum"/>
          </p:nvPr>
        </p:nvSpPr>
        <p:spPr>
          <a:xfrm>
            <a:off x="531812" y="787782"/>
            <a:ext cx="779767"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2000"/>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669"/>
                                        </p:tgtEl>
                                        <p:attrNameLst>
                                          <p:attrName>style.visibility</p:attrName>
                                        </p:attrNameLst>
                                      </p:cBhvr>
                                      <p:to>
                                        <p:strVal val="visible"/>
                                      </p:to>
                                    </p:set>
                                    <p:anim calcmode="lin" valueType="num">
                                      <p:cBhvr additive="base">
                                        <p:cTn dur="500"/>
                                        <p:tgtEl>
                                          <p:spTgt spid="669"/>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668"/>
                                        </p:tgtEl>
                                        <p:attrNameLst>
                                          <p:attrName>style.visibility</p:attrName>
                                        </p:attrNameLst>
                                      </p:cBhvr>
                                      <p:to>
                                        <p:strVal val="visible"/>
                                      </p:to>
                                    </p:set>
                                    <p:anim calcmode="lin" valueType="num">
                                      <p:cBhvr additive="base">
                                        <p:cTn dur="500"/>
                                        <p:tgtEl>
                                          <p:spTgt spid="668"/>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5" name="Shape 675"/>
        <p:cNvGrpSpPr/>
        <p:nvPr/>
      </p:nvGrpSpPr>
      <p:grpSpPr>
        <a:xfrm>
          <a:off x="0" y="0"/>
          <a:ext cx="0" cy="0"/>
          <a:chOff x="0" y="0"/>
          <a:chExt cx="0" cy="0"/>
        </a:xfrm>
      </p:grpSpPr>
      <p:grpSp>
        <p:nvGrpSpPr>
          <p:cNvPr id="676" name="Google Shape;676;p42"/>
          <p:cNvGrpSpPr/>
          <p:nvPr/>
        </p:nvGrpSpPr>
        <p:grpSpPr>
          <a:xfrm>
            <a:off x="3024166" y="2755920"/>
            <a:ext cx="5872184" cy="3959228"/>
            <a:chOff x="1192" y="2141"/>
            <a:chExt cx="3061" cy="1914"/>
          </a:xfrm>
        </p:grpSpPr>
        <p:pic>
          <p:nvPicPr>
            <p:cNvPr id="677" name="Google Shape;677;p42"/>
            <p:cNvPicPr preferRelativeResize="0"/>
            <p:nvPr/>
          </p:nvPicPr>
          <p:blipFill rotWithShape="1">
            <a:blip r:embed="rId3">
              <a:alphaModFix/>
            </a:blip>
            <a:srcRect b="0" l="0" r="0" t="0"/>
            <a:stretch/>
          </p:blipFill>
          <p:spPr>
            <a:xfrm>
              <a:off x="1192" y="2141"/>
              <a:ext cx="3061" cy="1914"/>
            </a:xfrm>
            <a:prstGeom prst="rect">
              <a:avLst/>
            </a:prstGeom>
            <a:noFill/>
            <a:ln>
              <a:noFill/>
            </a:ln>
          </p:spPr>
        </p:pic>
        <p:cxnSp>
          <p:nvCxnSpPr>
            <p:cNvPr id="678" name="Google Shape;678;p42"/>
            <p:cNvCxnSpPr/>
            <p:nvPr/>
          </p:nvCxnSpPr>
          <p:spPr>
            <a:xfrm flipH="1">
              <a:off x="2530" y="3054"/>
              <a:ext cx="3" cy="109"/>
            </a:xfrm>
            <a:prstGeom prst="straightConnector1">
              <a:avLst/>
            </a:prstGeom>
            <a:noFill/>
            <a:ln cap="flat" cmpd="sng" w="19050">
              <a:solidFill>
                <a:schemeClr val="dk1"/>
              </a:solidFill>
              <a:prstDash val="solid"/>
              <a:round/>
              <a:headEnd len="sm" w="sm" type="none"/>
              <a:tailEnd len="sm" w="sm" type="none"/>
            </a:ln>
          </p:spPr>
        </p:cxnSp>
      </p:grpSp>
      <p:sp>
        <p:nvSpPr>
          <p:cNvPr id="679" name="Google Shape;679;p42"/>
          <p:cNvSpPr txBox="1"/>
          <p:nvPr>
            <p:ph type="title"/>
          </p:nvPr>
        </p:nvSpPr>
        <p:spPr>
          <a:xfrm>
            <a:off x="2042864" y="44624"/>
            <a:ext cx="8229600" cy="785818"/>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rgbClr val="262626"/>
              </a:buClr>
              <a:buSzPts val="3600"/>
              <a:buFont typeface="Century Gothic"/>
              <a:buNone/>
            </a:pPr>
            <a:r>
              <a:rPr lang="en-US"/>
              <a:t>Crow’s Foot Notation</a:t>
            </a:r>
            <a:endParaRPr/>
          </a:p>
        </p:txBody>
      </p:sp>
      <p:sp>
        <p:nvSpPr>
          <p:cNvPr id="680" name="Google Shape;680;p42"/>
          <p:cNvSpPr txBox="1"/>
          <p:nvPr>
            <p:ph idx="1" type="body"/>
          </p:nvPr>
        </p:nvSpPr>
        <p:spPr>
          <a:xfrm>
            <a:off x="2063553" y="764705"/>
            <a:ext cx="10122692" cy="2257425"/>
          </a:xfrm>
          <a:prstGeom prst="rect">
            <a:avLst/>
          </a:prstGeom>
          <a:noFill/>
          <a:ln>
            <a:noFill/>
          </a:ln>
        </p:spPr>
        <p:txBody>
          <a:bodyPr anchorCtr="0" anchor="t" bIns="45700" lIns="91425" spcFirstLastPara="1" rIns="91425" wrap="square" tIns="45700">
            <a:normAutofit/>
          </a:bodyPr>
          <a:lstStyle/>
          <a:p>
            <a:pPr indent="-342900" lvl="0" marL="342900" rtl="0" algn="l">
              <a:lnSpc>
                <a:spcPct val="95000"/>
              </a:lnSpc>
              <a:spcBef>
                <a:spcPts val="0"/>
              </a:spcBef>
              <a:spcAft>
                <a:spcPts val="0"/>
              </a:spcAft>
              <a:buSzPts val="2200"/>
              <a:buChar char="?"/>
            </a:pPr>
            <a:r>
              <a:rPr lang="en-US" sz="2200"/>
              <a:t>Describes the </a:t>
            </a:r>
            <a:r>
              <a:rPr lang="en-US" sz="2200">
                <a:solidFill>
                  <a:schemeClr val="hlink"/>
                </a:solidFill>
              </a:rPr>
              <a:t>cardinality of </a:t>
            </a:r>
            <a:r>
              <a:rPr lang="en-US" sz="2200"/>
              <a:t>relationship between two entities</a:t>
            </a:r>
            <a:endParaRPr/>
          </a:p>
          <a:p>
            <a:pPr indent="-342900" lvl="0" marL="342900" rtl="0" algn="l">
              <a:lnSpc>
                <a:spcPct val="95000"/>
              </a:lnSpc>
              <a:spcBef>
                <a:spcPts val="1210"/>
              </a:spcBef>
              <a:spcAft>
                <a:spcPts val="0"/>
              </a:spcAft>
              <a:buSzPts val="2200"/>
              <a:buChar char="?"/>
            </a:pPr>
            <a:r>
              <a:rPr lang="en-US" sz="2200"/>
              <a:t>Shows how </a:t>
            </a:r>
            <a:r>
              <a:rPr lang="en-US" sz="2200">
                <a:solidFill>
                  <a:schemeClr val="hlink"/>
                </a:solidFill>
              </a:rPr>
              <a:t>instances</a:t>
            </a:r>
            <a:r>
              <a:rPr lang="en-US" sz="2200"/>
              <a:t> of one entity relate to instances of another entity.</a:t>
            </a:r>
            <a:endParaRPr/>
          </a:p>
          <a:p>
            <a:pPr indent="-342900" lvl="0" marL="342900" rtl="0" algn="l">
              <a:lnSpc>
                <a:spcPct val="95000"/>
              </a:lnSpc>
              <a:spcBef>
                <a:spcPts val="1210"/>
              </a:spcBef>
              <a:spcAft>
                <a:spcPts val="0"/>
              </a:spcAft>
              <a:buSzPts val="2200"/>
              <a:buChar char="?"/>
            </a:pPr>
            <a:r>
              <a:rPr lang="en-US" sz="2200"/>
              <a:t>Because all relationships are bidirectional, cardinality must be defined in </a:t>
            </a:r>
            <a:r>
              <a:rPr lang="en-US" sz="2200">
                <a:solidFill>
                  <a:schemeClr val="hlink"/>
                </a:solidFill>
              </a:rPr>
              <a:t>both directions</a:t>
            </a:r>
            <a:r>
              <a:rPr lang="en-US" sz="2200"/>
              <a:t> for every relationship.</a:t>
            </a:r>
            <a:endParaRPr/>
          </a:p>
        </p:txBody>
      </p:sp>
      <p:sp>
        <p:nvSpPr>
          <p:cNvPr id="681" name="Google Shape;681;p42"/>
          <p:cNvSpPr txBox="1"/>
          <p:nvPr>
            <p:ph idx="12" type="sldNum"/>
          </p:nvPr>
        </p:nvSpPr>
        <p:spPr>
          <a:xfrm>
            <a:off x="531812" y="787782"/>
            <a:ext cx="779767"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2000"/>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679"/>
                                        </p:tgtEl>
                                        <p:attrNameLst>
                                          <p:attrName>style.visibility</p:attrName>
                                        </p:attrNameLst>
                                      </p:cBhvr>
                                      <p:to>
                                        <p:strVal val="visible"/>
                                      </p:to>
                                    </p:set>
                                    <p:anim calcmode="lin" valueType="num">
                                      <p:cBhvr additive="base">
                                        <p:cTn dur="500"/>
                                        <p:tgtEl>
                                          <p:spTgt spid="679"/>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676"/>
                                        </p:tgtEl>
                                        <p:attrNameLst>
                                          <p:attrName>style.visibility</p:attrName>
                                        </p:attrNameLst>
                                      </p:cBhvr>
                                      <p:to>
                                        <p:strVal val="visible"/>
                                      </p:to>
                                    </p:set>
                                    <p:anim calcmode="lin" valueType="num">
                                      <p:cBhvr additive="base">
                                        <p:cTn dur="500"/>
                                        <p:tgtEl>
                                          <p:spTgt spid="676"/>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680">
                                            <p:txEl>
                                              <p:pRg end="0" st="0"/>
                                            </p:txEl>
                                          </p:spTgt>
                                        </p:tgtEl>
                                        <p:attrNameLst>
                                          <p:attrName>style.visibility</p:attrName>
                                        </p:attrNameLst>
                                      </p:cBhvr>
                                      <p:to>
                                        <p:strVal val="visible"/>
                                      </p:to>
                                    </p:set>
                                    <p:anim calcmode="lin" valueType="num">
                                      <p:cBhvr additive="base">
                                        <p:cTn dur="500"/>
                                        <p:tgtEl>
                                          <p:spTgt spid="680">
                                            <p:txEl>
                                              <p:pRg end="0" st="0"/>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680">
                                            <p:txEl>
                                              <p:pRg end="1" st="1"/>
                                            </p:txEl>
                                          </p:spTgt>
                                        </p:tgtEl>
                                        <p:attrNameLst>
                                          <p:attrName>style.visibility</p:attrName>
                                        </p:attrNameLst>
                                      </p:cBhvr>
                                      <p:to>
                                        <p:strVal val="visible"/>
                                      </p:to>
                                    </p:set>
                                    <p:anim calcmode="lin" valueType="num">
                                      <p:cBhvr additive="base">
                                        <p:cTn dur="500"/>
                                        <p:tgtEl>
                                          <p:spTgt spid="680">
                                            <p:txEl>
                                              <p:pRg end="1" st="1"/>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680">
                                            <p:txEl>
                                              <p:pRg end="2" st="2"/>
                                            </p:txEl>
                                          </p:spTgt>
                                        </p:tgtEl>
                                        <p:attrNameLst>
                                          <p:attrName>style.visibility</p:attrName>
                                        </p:attrNameLst>
                                      </p:cBhvr>
                                      <p:to>
                                        <p:strVal val="visible"/>
                                      </p:to>
                                    </p:set>
                                    <p:anim calcmode="lin" valueType="num">
                                      <p:cBhvr additive="base">
                                        <p:cTn dur="500"/>
                                        <p:tgtEl>
                                          <p:spTgt spid="680">
                                            <p:txEl>
                                              <p:pRg end="2" st="2"/>
                                            </p:txEl>
                                          </p:spTgt>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5" name="Shape 685"/>
        <p:cNvGrpSpPr/>
        <p:nvPr/>
      </p:nvGrpSpPr>
      <p:grpSpPr>
        <a:xfrm>
          <a:off x="0" y="0"/>
          <a:ext cx="0" cy="0"/>
          <a:chOff x="0" y="0"/>
          <a:chExt cx="0" cy="0"/>
        </a:xfrm>
      </p:grpSpPr>
      <p:sp>
        <p:nvSpPr>
          <p:cNvPr id="686" name="Google Shape;686;p43"/>
          <p:cNvSpPr txBox="1"/>
          <p:nvPr>
            <p:ph type="title"/>
          </p:nvPr>
        </p:nvSpPr>
        <p:spPr>
          <a:xfrm>
            <a:off x="1792289" y="531814"/>
            <a:ext cx="2147887" cy="2098675"/>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rgbClr val="262626"/>
              </a:buClr>
              <a:buSzPts val="3600"/>
              <a:buFont typeface="Century Gothic"/>
              <a:buNone/>
            </a:pPr>
            <a:r>
              <a:rPr lang="en-US"/>
              <a:t>Crow’s Foot Notation</a:t>
            </a:r>
            <a:endParaRPr/>
          </a:p>
        </p:txBody>
      </p:sp>
      <p:sp>
        <p:nvSpPr>
          <p:cNvPr id="687" name="Google Shape;687;p43"/>
          <p:cNvSpPr txBox="1"/>
          <p:nvPr>
            <p:ph idx="12" type="sldNum"/>
          </p:nvPr>
        </p:nvSpPr>
        <p:spPr>
          <a:xfrm>
            <a:off x="531812" y="787782"/>
            <a:ext cx="779767"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2000"/>
              <a:buNone/>
            </a:pPr>
            <a:fld id="{00000000-1234-1234-1234-123412341234}" type="slidenum">
              <a:rPr lang="en-US"/>
              <a:t>‹#›</a:t>
            </a:fld>
            <a:endParaRPr/>
          </a:p>
        </p:txBody>
      </p:sp>
      <p:pic>
        <p:nvPicPr>
          <p:cNvPr id="688" name="Google Shape;688;p43"/>
          <p:cNvPicPr preferRelativeResize="0"/>
          <p:nvPr/>
        </p:nvPicPr>
        <p:blipFill rotWithShape="1">
          <a:blip r:embed="rId3">
            <a:alphaModFix/>
          </a:blip>
          <a:srcRect b="0" l="0" r="0" t="0"/>
          <a:stretch/>
        </p:blipFill>
        <p:spPr>
          <a:xfrm>
            <a:off x="3913188" y="247650"/>
            <a:ext cx="6559550" cy="1589088"/>
          </a:xfrm>
          <a:prstGeom prst="rect">
            <a:avLst/>
          </a:prstGeom>
          <a:noFill/>
          <a:ln>
            <a:noFill/>
          </a:ln>
        </p:spPr>
      </p:pic>
      <p:pic>
        <p:nvPicPr>
          <p:cNvPr id="689" name="Google Shape;689;p43"/>
          <p:cNvPicPr preferRelativeResize="0"/>
          <p:nvPr/>
        </p:nvPicPr>
        <p:blipFill rotWithShape="1">
          <a:blip r:embed="rId4">
            <a:alphaModFix/>
          </a:blip>
          <a:srcRect b="0" l="0" r="0" t="0"/>
          <a:stretch/>
        </p:blipFill>
        <p:spPr>
          <a:xfrm>
            <a:off x="3913189" y="1914526"/>
            <a:ext cx="6529387" cy="1420813"/>
          </a:xfrm>
          <a:prstGeom prst="rect">
            <a:avLst/>
          </a:prstGeom>
          <a:noFill/>
          <a:ln>
            <a:noFill/>
          </a:ln>
        </p:spPr>
      </p:pic>
      <p:pic>
        <p:nvPicPr>
          <p:cNvPr id="690" name="Google Shape;690;p43"/>
          <p:cNvPicPr preferRelativeResize="0"/>
          <p:nvPr/>
        </p:nvPicPr>
        <p:blipFill rotWithShape="1">
          <a:blip r:embed="rId5">
            <a:alphaModFix/>
          </a:blip>
          <a:srcRect b="0" l="0" r="0" t="0"/>
          <a:stretch/>
        </p:blipFill>
        <p:spPr>
          <a:xfrm>
            <a:off x="3913188" y="3424239"/>
            <a:ext cx="6500812" cy="1385887"/>
          </a:xfrm>
          <a:prstGeom prst="rect">
            <a:avLst/>
          </a:prstGeom>
          <a:noFill/>
          <a:ln>
            <a:noFill/>
          </a:ln>
        </p:spPr>
      </p:pic>
      <p:pic>
        <p:nvPicPr>
          <p:cNvPr id="691" name="Google Shape;691;p43"/>
          <p:cNvPicPr preferRelativeResize="0"/>
          <p:nvPr/>
        </p:nvPicPr>
        <p:blipFill rotWithShape="1">
          <a:blip r:embed="rId6">
            <a:alphaModFix/>
          </a:blip>
          <a:srcRect b="0" l="0" r="0" t="0"/>
          <a:stretch/>
        </p:blipFill>
        <p:spPr>
          <a:xfrm>
            <a:off x="3913189" y="4997451"/>
            <a:ext cx="6537325" cy="1577975"/>
          </a:xfrm>
          <a:prstGeom prst="rect">
            <a:avLst/>
          </a:prstGeom>
          <a:noFill/>
          <a:ln>
            <a:noFill/>
          </a:ln>
        </p:spPr>
      </p:pic>
      <p:sp>
        <p:nvSpPr>
          <p:cNvPr id="692" name="Google Shape;692;p43"/>
          <p:cNvSpPr txBox="1"/>
          <p:nvPr/>
        </p:nvSpPr>
        <p:spPr>
          <a:xfrm>
            <a:off x="1703388" y="3698875"/>
            <a:ext cx="2024062" cy="147732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A65E11"/>
                </a:solidFill>
                <a:latin typeface="Arial"/>
                <a:ea typeface="Arial"/>
                <a:cs typeface="Arial"/>
                <a:sym typeface="Arial"/>
              </a:rPr>
              <a:t>Ex:</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A65E11"/>
                </a:solidFill>
                <a:latin typeface="Arial"/>
                <a:ea typeface="Arial"/>
                <a:cs typeface="Arial"/>
                <a:sym typeface="Arial"/>
              </a:rPr>
              <a:t>Rewrite the relationships in both directions</a:t>
            </a:r>
            <a:endParaRPr b="1" i="0" sz="1800" u="none" cap="none" strike="noStrike">
              <a:solidFill>
                <a:srgbClr val="A65E1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A65E11"/>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688"/>
                                        </p:tgtEl>
                                        <p:attrNameLst>
                                          <p:attrName>style.visibility</p:attrName>
                                        </p:attrNameLst>
                                      </p:cBhvr>
                                      <p:to>
                                        <p:strVal val="visible"/>
                                      </p:to>
                                    </p:set>
                                    <p:anim calcmode="lin" valueType="num">
                                      <p:cBhvr additive="base">
                                        <p:cTn dur="500"/>
                                        <p:tgtEl>
                                          <p:spTgt spid="688"/>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689"/>
                                        </p:tgtEl>
                                        <p:attrNameLst>
                                          <p:attrName>style.visibility</p:attrName>
                                        </p:attrNameLst>
                                      </p:cBhvr>
                                      <p:to>
                                        <p:strVal val="visible"/>
                                      </p:to>
                                    </p:set>
                                    <p:anim calcmode="lin" valueType="num">
                                      <p:cBhvr additive="base">
                                        <p:cTn dur="500"/>
                                        <p:tgtEl>
                                          <p:spTgt spid="689"/>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690"/>
                                        </p:tgtEl>
                                        <p:attrNameLst>
                                          <p:attrName>style.visibility</p:attrName>
                                        </p:attrNameLst>
                                      </p:cBhvr>
                                      <p:to>
                                        <p:strVal val="visible"/>
                                      </p:to>
                                    </p:set>
                                    <p:anim calcmode="lin" valueType="num">
                                      <p:cBhvr additive="base">
                                        <p:cTn dur="500"/>
                                        <p:tgtEl>
                                          <p:spTgt spid="690"/>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691"/>
                                        </p:tgtEl>
                                        <p:attrNameLst>
                                          <p:attrName>style.visibility</p:attrName>
                                        </p:attrNameLst>
                                      </p:cBhvr>
                                      <p:to>
                                        <p:strVal val="visible"/>
                                      </p:to>
                                    </p:set>
                                    <p:anim calcmode="lin" valueType="num">
                                      <p:cBhvr additive="base">
                                        <p:cTn dur="500"/>
                                        <p:tgtEl>
                                          <p:spTgt spid="691"/>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6" name="Shape 696"/>
        <p:cNvGrpSpPr/>
        <p:nvPr/>
      </p:nvGrpSpPr>
      <p:grpSpPr>
        <a:xfrm>
          <a:off x="0" y="0"/>
          <a:ext cx="0" cy="0"/>
          <a:chOff x="0" y="0"/>
          <a:chExt cx="0" cy="0"/>
        </a:xfrm>
      </p:grpSpPr>
      <p:sp>
        <p:nvSpPr>
          <p:cNvPr id="697" name="Google Shape;697;p44"/>
          <p:cNvSpPr txBox="1"/>
          <p:nvPr>
            <p:ph type="title"/>
          </p:nvPr>
        </p:nvSpPr>
        <p:spPr>
          <a:xfrm>
            <a:off x="1718377" y="342389"/>
            <a:ext cx="2503249" cy="32004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rgbClr val="262626"/>
              </a:buClr>
              <a:buSzPts val="3600"/>
              <a:buFont typeface="Century Gothic"/>
              <a:buNone/>
            </a:pPr>
            <a:r>
              <a:rPr lang="en-US"/>
              <a:t>Example 1 of ERD</a:t>
            </a:r>
            <a:endParaRPr/>
          </a:p>
        </p:txBody>
      </p:sp>
      <p:sp>
        <p:nvSpPr>
          <p:cNvPr id="698" name="Google Shape;698;p44"/>
          <p:cNvSpPr txBox="1"/>
          <p:nvPr>
            <p:ph idx="12" type="sldNum"/>
          </p:nvPr>
        </p:nvSpPr>
        <p:spPr>
          <a:xfrm>
            <a:off x="531812" y="787782"/>
            <a:ext cx="779767"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2000"/>
              <a:buNone/>
            </a:pPr>
            <a:fld id="{00000000-1234-1234-1234-123412341234}" type="slidenum">
              <a:rPr lang="en-US"/>
              <a:t>‹#›</a:t>
            </a:fld>
            <a:endParaRPr/>
          </a:p>
        </p:txBody>
      </p:sp>
      <p:grpSp>
        <p:nvGrpSpPr>
          <p:cNvPr id="699" name="Google Shape;699;p44"/>
          <p:cNvGrpSpPr/>
          <p:nvPr/>
        </p:nvGrpSpPr>
        <p:grpSpPr>
          <a:xfrm>
            <a:off x="4079777" y="-2440"/>
            <a:ext cx="8113216" cy="6860440"/>
            <a:chOff x="892319" y="818861"/>
            <a:chExt cx="6623050" cy="5845175"/>
          </a:xfrm>
        </p:grpSpPr>
        <p:pic>
          <p:nvPicPr>
            <p:cNvPr descr="F:\Picture2.jpg" id="700" name="Google Shape;700;p44"/>
            <p:cNvPicPr preferRelativeResize="0"/>
            <p:nvPr/>
          </p:nvPicPr>
          <p:blipFill rotWithShape="1">
            <a:blip r:embed="rId3">
              <a:alphaModFix/>
            </a:blip>
            <a:srcRect b="0" l="0" r="0" t="0"/>
            <a:stretch/>
          </p:blipFill>
          <p:spPr>
            <a:xfrm>
              <a:off x="892319" y="818861"/>
              <a:ext cx="6623050" cy="5845175"/>
            </a:xfrm>
            <a:prstGeom prst="rect">
              <a:avLst/>
            </a:prstGeom>
            <a:noFill/>
            <a:ln>
              <a:noFill/>
            </a:ln>
          </p:spPr>
        </p:pic>
        <p:cxnSp>
          <p:nvCxnSpPr>
            <p:cNvPr id="701" name="Google Shape;701;p44"/>
            <p:cNvCxnSpPr/>
            <p:nvPr/>
          </p:nvCxnSpPr>
          <p:spPr>
            <a:xfrm rot="10800000">
              <a:off x="3796147" y="5624945"/>
              <a:ext cx="193963" cy="1588"/>
            </a:xfrm>
            <a:prstGeom prst="straightConnector1">
              <a:avLst/>
            </a:prstGeom>
            <a:noFill/>
            <a:ln cap="flat" cmpd="sng" w="12700">
              <a:solidFill>
                <a:schemeClr val="dk1"/>
              </a:solidFill>
              <a:prstDash val="solid"/>
              <a:round/>
              <a:headEnd len="sm" w="sm" type="none"/>
              <a:tailEnd len="sm" w="sm" type="none"/>
            </a:ln>
          </p:spPr>
        </p:cxnSp>
        <p:cxnSp>
          <p:nvCxnSpPr>
            <p:cNvPr id="702" name="Google Shape;702;p44"/>
            <p:cNvCxnSpPr/>
            <p:nvPr/>
          </p:nvCxnSpPr>
          <p:spPr>
            <a:xfrm flipH="1" rot="5400000">
              <a:off x="2327565" y="2978726"/>
              <a:ext cx="138544" cy="4"/>
            </a:xfrm>
            <a:prstGeom prst="straightConnector1">
              <a:avLst/>
            </a:prstGeom>
            <a:noFill/>
            <a:ln cap="flat" cmpd="sng" w="12700">
              <a:solidFill>
                <a:schemeClr val="dk1"/>
              </a:solidFill>
              <a:prstDash val="solid"/>
              <a:round/>
              <a:headEnd len="sm" w="sm" type="none"/>
              <a:tailEnd len="sm" w="sm" type="none"/>
            </a:ln>
          </p:spPr>
        </p:cxnSp>
        <p:cxnSp>
          <p:nvCxnSpPr>
            <p:cNvPr id="703" name="Google Shape;703;p44"/>
            <p:cNvCxnSpPr/>
            <p:nvPr/>
          </p:nvCxnSpPr>
          <p:spPr>
            <a:xfrm flipH="1" rot="5400000">
              <a:off x="2286002" y="6165270"/>
              <a:ext cx="138544" cy="4"/>
            </a:xfrm>
            <a:prstGeom prst="straightConnector1">
              <a:avLst/>
            </a:prstGeom>
            <a:noFill/>
            <a:ln cap="flat" cmpd="sng" w="12700">
              <a:solidFill>
                <a:schemeClr val="dk1"/>
              </a:solidFill>
              <a:prstDash val="solid"/>
              <a:round/>
              <a:headEnd len="sm" w="sm" type="none"/>
              <a:tailEnd len="sm" w="sm" type="none"/>
            </a:ln>
          </p:spPr>
        </p:cxnSp>
        <p:cxnSp>
          <p:nvCxnSpPr>
            <p:cNvPr id="704" name="Google Shape;704;p44"/>
            <p:cNvCxnSpPr/>
            <p:nvPr/>
          </p:nvCxnSpPr>
          <p:spPr>
            <a:xfrm flipH="1" rot="5400000">
              <a:off x="4876801" y="6179126"/>
              <a:ext cx="138544" cy="4"/>
            </a:xfrm>
            <a:prstGeom prst="straightConnector1">
              <a:avLst/>
            </a:prstGeom>
            <a:noFill/>
            <a:ln cap="flat" cmpd="sng" w="12700">
              <a:solidFill>
                <a:schemeClr val="dk1"/>
              </a:solidFill>
              <a:prstDash val="solid"/>
              <a:round/>
              <a:headEnd len="sm" w="sm" type="none"/>
              <a:tailEnd len="sm" w="sm" type="none"/>
            </a:ln>
          </p:spPr>
        </p:cxnSp>
        <p:cxnSp>
          <p:nvCxnSpPr>
            <p:cNvPr id="705" name="Google Shape;705;p44"/>
            <p:cNvCxnSpPr/>
            <p:nvPr/>
          </p:nvCxnSpPr>
          <p:spPr>
            <a:xfrm rot="-5400000">
              <a:off x="4835238" y="1343892"/>
              <a:ext cx="193962" cy="1588"/>
            </a:xfrm>
            <a:prstGeom prst="straightConnector1">
              <a:avLst/>
            </a:prstGeom>
            <a:noFill/>
            <a:ln cap="flat" cmpd="sng" w="12700">
              <a:solidFill>
                <a:schemeClr val="dk1"/>
              </a:solidFill>
              <a:prstDash val="solid"/>
              <a:round/>
              <a:headEnd len="sm" w="sm" type="none"/>
              <a:tailEnd len="sm" w="sm" type="none"/>
            </a:ln>
          </p:spPr>
        </p:cxnSp>
        <p:cxnSp>
          <p:nvCxnSpPr>
            <p:cNvPr id="706" name="Google Shape;706;p44"/>
            <p:cNvCxnSpPr/>
            <p:nvPr/>
          </p:nvCxnSpPr>
          <p:spPr>
            <a:xfrm rot="10800000">
              <a:off x="4114802" y="5638799"/>
              <a:ext cx="193963" cy="1588"/>
            </a:xfrm>
            <a:prstGeom prst="straightConnector1">
              <a:avLst/>
            </a:prstGeom>
            <a:noFill/>
            <a:ln cap="flat" cmpd="sng" w="12700">
              <a:solidFill>
                <a:schemeClr val="dk1"/>
              </a:solidFill>
              <a:prstDash val="solid"/>
              <a:round/>
              <a:headEnd len="sm" w="sm" type="none"/>
              <a:tailEnd len="sm" w="sm" type="none"/>
            </a:ln>
          </p:spPr>
        </p:cxnSp>
        <p:cxnSp>
          <p:nvCxnSpPr>
            <p:cNvPr id="707" name="Google Shape;707;p44"/>
            <p:cNvCxnSpPr/>
            <p:nvPr/>
          </p:nvCxnSpPr>
          <p:spPr>
            <a:xfrm rot="10800000">
              <a:off x="6705601" y="3505200"/>
              <a:ext cx="193963" cy="1588"/>
            </a:xfrm>
            <a:prstGeom prst="straightConnector1">
              <a:avLst/>
            </a:prstGeom>
            <a:noFill/>
            <a:ln cap="flat" cmpd="sng" w="12700">
              <a:solidFill>
                <a:schemeClr val="dk1"/>
              </a:solidFill>
              <a:prstDash val="solid"/>
              <a:round/>
              <a:headEnd len="sm" w="sm" type="none"/>
              <a:tailEnd len="sm" w="sm" type="none"/>
            </a:ln>
          </p:spPr>
        </p:cxnSp>
        <p:cxnSp>
          <p:nvCxnSpPr>
            <p:cNvPr id="708" name="Google Shape;708;p44"/>
            <p:cNvCxnSpPr/>
            <p:nvPr/>
          </p:nvCxnSpPr>
          <p:spPr>
            <a:xfrm rot="10800000">
              <a:off x="1524001" y="2396836"/>
              <a:ext cx="193963" cy="1588"/>
            </a:xfrm>
            <a:prstGeom prst="straightConnector1">
              <a:avLst/>
            </a:prstGeom>
            <a:noFill/>
            <a:ln cap="flat" cmpd="sng" w="12700">
              <a:solidFill>
                <a:schemeClr val="dk1"/>
              </a:solidFill>
              <a:prstDash val="solid"/>
              <a:round/>
              <a:headEnd len="sm" w="sm" type="none"/>
              <a:tailEnd len="sm" w="sm" type="none"/>
            </a:ln>
          </p:spPr>
        </p:cxnSp>
        <p:cxnSp>
          <p:nvCxnSpPr>
            <p:cNvPr id="709" name="Google Shape;709;p44"/>
            <p:cNvCxnSpPr/>
            <p:nvPr/>
          </p:nvCxnSpPr>
          <p:spPr>
            <a:xfrm rot="10800000">
              <a:off x="4114801" y="3519054"/>
              <a:ext cx="193963" cy="1588"/>
            </a:xfrm>
            <a:prstGeom prst="straightConnector1">
              <a:avLst/>
            </a:prstGeom>
            <a:noFill/>
            <a:ln cap="flat" cmpd="sng" w="12700">
              <a:solidFill>
                <a:schemeClr val="dk1"/>
              </a:solidFill>
              <a:prstDash val="solid"/>
              <a:round/>
              <a:headEnd len="sm" w="sm" type="none"/>
              <a:tailEnd len="sm" w="sm" type="none"/>
            </a:ln>
          </p:spPr>
        </p:cxnSp>
        <p:cxnSp>
          <p:nvCxnSpPr>
            <p:cNvPr id="710" name="Google Shape;710;p44"/>
            <p:cNvCxnSpPr/>
            <p:nvPr/>
          </p:nvCxnSpPr>
          <p:spPr>
            <a:xfrm rot="10800000">
              <a:off x="3768437" y="3505199"/>
              <a:ext cx="193963" cy="1588"/>
            </a:xfrm>
            <a:prstGeom prst="straightConnector1">
              <a:avLst/>
            </a:prstGeom>
            <a:noFill/>
            <a:ln cap="flat" cmpd="sng" w="12700">
              <a:solidFill>
                <a:schemeClr val="dk1"/>
              </a:solidFill>
              <a:prstDash val="solid"/>
              <a:round/>
              <a:headEnd len="sm" w="sm" type="none"/>
              <a:tailEnd len="sm" w="sm" type="none"/>
            </a:ln>
          </p:spPr>
        </p:cxnSp>
      </p:gr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4" name="Shape 714"/>
        <p:cNvGrpSpPr/>
        <p:nvPr/>
      </p:nvGrpSpPr>
      <p:grpSpPr>
        <a:xfrm>
          <a:off x="0" y="0"/>
          <a:ext cx="0" cy="0"/>
          <a:chOff x="0" y="0"/>
          <a:chExt cx="0" cy="0"/>
        </a:xfrm>
      </p:grpSpPr>
      <p:sp>
        <p:nvSpPr>
          <p:cNvPr id="715" name="Google Shape;715;p45"/>
          <p:cNvSpPr txBox="1"/>
          <p:nvPr>
            <p:ph type="title"/>
          </p:nvPr>
        </p:nvSpPr>
        <p:spPr>
          <a:xfrm>
            <a:off x="1981200" y="228600"/>
            <a:ext cx="8286750" cy="10541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rgbClr val="262626"/>
              </a:buClr>
              <a:buSzPts val="3600"/>
              <a:buFont typeface="Century Gothic"/>
              <a:buNone/>
            </a:pPr>
            <a:r>
              <a:rPr lang="en-US"/>
              <a:t>Example 2 of ERD</a:t>
            </a:r>
            <a:endParaRPr/>
          </a:p>
        </p:txBody>
      </p:sp>
      <p:sp>
        <p:nvSpPr>
          <p:cNvPr id="716" name="Google Shape;716;p45"/>
          <p:cNvSpPr txBox="1"/>
          <p:nvPr>
            <p:ph idx="12" type="sldNum"/>
          </p:nvPr>
        </p:nvSpPr>
        <p:spPr>
          <a:xfrm>
            <a:off x="531812" y="787782"/>
            <a:ext cx="779767"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2000"/>
              <a:buNone/>
            </a:pPr>
            <a:fld id="{00000000-1234-1234-1234-123412341234}" type="slidenum">
              <a:rPr lang="en-US"/>
              <a:t>‹#›</a:t>
            </a:fld>
            <a:endParaRPr/>
          </a:p>
        </p:txBody>
      </p:sp>
      <p:grpSp>
        <p:nvGrpSpPr>
          <p:cNvPr id="717" name="Google Shape;717;p45"/>
          <p:cNvGrpSpPr/>
          <p:nvPr/>
        </p:nvGrpSpPr>
        <p:grpSpPr>
          <a:xfrm>
            <a:off x="1311579" y="1272857"/>
            <a:ext cx="10761085" cy="5356543"/>
            <a:chOff x="400050" y="2032000"/>
            <a:chExt cx="8213725" cy="3657600"/>
          </a:xfrm>
        </p:grpSpPr>
        <p:grpSp>
          <p:nvGrpSpPr>
            <p:cNvPr id="718" name="Google Shape;718;p45"/>
            <p:cNvGrpSpPr/>
            <p:nvPr/>
          </p:nvGrpSpPr>
          <p:grpSpPr>
            <a:xfrm>
              <a:off x="2724150" y="3924300"/>
              <a:ext cx="4572000" cy="1524000"/>
              <a:chOff x="1704" y="2868"/>
              <a:chExt cx="2880" cy="960"/>
            </a:xfrm>
          </p:grpSpPr>
          <p:sp>
            <p:nvSpPr>
              <p:cNvPr id="719" name="Google Shape;719;p45"/>
              <p:cNvSpPr txBox="1"/>
              <p:nvPr/>
            </p:nvSpPr>
            <p:spPr>
              <a:xfrm>
                <a:off x="3024" y="3540"/>
                <a:ext cx="1524" cy="288"/>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Arial"/>
                  <a:buNone/>
                </a:pPr>
                <a:r>
                  <a:rPr b="1" i="0" lang="en-US" sz="2400" u="none" cap="none" strike="noStrike">
                    <a:solidFill>
                      <a:schemeClr val="accent2"/>
                    </a:solidFill>
                    <a:latin typeface="Arial"/>
                    <a:ea typeface="Arial"/>
                    <a:cs typeface="Arial"/>
                    <a:sym typeface="Arial"/>
                  </a:rPr>
                  <a:t>Relationships</a:t>
                </a:r>
                <a:endParaRPr b="0" i="0" sz="1400" u="none" cap="none" strike="noStrike">
                  <a:solidFill>
                    <a:srgbClr val="000000"/>
                  </a:solidFill>
                  <a:latin typeface="Arial"/>
                  <a:ea typeface="Arial"/>
                  <a:cs typeface="Arial"/>
                  <a:sym typeface="Arial"/>
                </a:endParaRPr>
              </a:p>
            </p:txBody>
          </p:sp>
          <p:cxnSp>
            <p:nvCxnSpPr>
              <p:cNvPr id="720" name="Google Shape;720;p45"/>
              <p:cNvCxnSpPr/>
              <p:nvPr/>
            </p:nvCxnSpPr>
            <p:spPr>
              <a:xfrm flipH="1" rot="10800000">
                <a:off x="3876" y="2868"/>
                <a:ext cx="708" cy="696"/>
              </a:xfrm>
              <a:prstGeom prst="straightConnector1">
                <a:avLst/>
              </a:prstGeom>
              <a:noFill/>
              <a:ln cap="flat" cmpd="sng" w="12700">
                <a:solidFill>
                  <a:schemeClr val="dk1"/>
                </a:solidFill>
                <a:prstDash val="solid"/>
                <a:round/>
                <a:headEnd len="sm" w="sm" type="none"/>
                <a:tailEnd len="med" w="med" type="triangle"/>
              </a:ln>
            </p:spPr>
          </p:cxnSp>
          <p:cxnSp>
            <p:nvCxnSpPr>
              <p:cNvPr id="721" name="Google Shape;721;p45"/>
              <p:cNvCxnSpPr/>
              <p:nvPr/>
            </p:nvCxnSpPr>
            <p:spPr>
              <a:xfrm rot="10800000">
                <a:off x="2532" y="2904"/>
                <a:ext cx="624" cy="684"/>
              </a:xfrm>
              <a:prstGeom prst="straightConnector1">
                <a:avLst/>
              </a:prstGeom>
              <a:noFill/>
              <a:ln cap="flat" cmpd="sng" w="12700">
                <a:solidFill>
                  <a:schemeClr val="dk1"/>
                </a:solidFill>
                <a:prstDash val="solid"/>
                <a:round/>
                <a:headEnd len="sm" w="sm" type="none"/>
                <a:tailEnd len="med" w="med" type="triangle"/>
              </a:ln>
            </p:spPr>
          </p:cxnSp>
          <p:cxnSp>
            <p:nvCxnSpPr>
              <p:cNvPr id="722" name="Google Shape;722;p45"/>
              <p:cNvCxnSpPr/>
              <p:nvPr/>
            </p:nvCxnSpPr>
            <p:spPr>
              <a:xfrm rot="10800000">
                <a:off x="1704" y="3312"/>
                <a:ext cx="1416" cy="324"/>
              </a:xfrm>
              <a:prstGeom prst="straightConnector1">
                <a:avLst/>
              </a:prstGeom>
              <a:noFill/>
              <a:ln cap="flat" cmpd="sng" w="12700">
                <a:solidFill>
                  <a:schemeClr val="dk1"/>
                </a:solidFill>
                <a:prstDash val="solid"/>
                <a:round/>
                <a:headEnd len="sm" w="sm" type="none"/>
                <a:tailEnd len="med" w="med" type="triangle"/>
              </a:ln>
            </p:spPr>
          </p:cxnSp>
        </p:grpSp>
        <p:grpSp>
          <p:nvGrpSpPr>
            <p:cNvPr id="723" name="Google Shape;723;p45"/>
            <p:cNvGrpSpPr/>
            <p:nvPr/>
          </p:nvGrpSpPr>
          <p:grpSpPr>
            <a:xfrm>
              <a:off x="400050" y="2476500"/>
              <a:ext cx="1695450" cy="2667000"/>
              <a:chOff x="240" y="1956"/>
              <a:chExt cx="1068" cy="1680"/>
            </a:xfrm>
          </p:grpSpPr>
          <p:sp>
            <p:nvSpPr>
              <p:cNvPr id="724" name="Google Shape;724;p45"/>
              <p:cNvSpPr txBox="1"/>
              <p:nvPr/>
            </p:nvSpPr>
            <p:spPr>
              <a:xfrm>
                <a:off x="240" y="2496"/>
                <a:ext cx="852" cy="28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accent2"/>
                    </a:solidFill>
                    <a:latin typeface="Arial"/>
                    <a:ea typeface="Arial"/>
                    <a:cs typeface="Arial"/>
                    <a:sym typeface="Arial"/>
                  </a:rPr>
                  <a:t>Entities</a:t>
                </a:r>
                <a:endParaRPr b="0" i="0" sz="1400" u="none" cap="none" strike="noStrike">
                  <a:solidFill>
                    <a:srgbClr val="000000"/>
                  </a:solidFill>
                  <a:latin typeface="Arial"/>
                  <a:ea typeface="Arial"/>
                  <a:cs typeface="Arial"/>
                  <a:sym typeface="Arial"/>
                </a:endParaRPr>
              </a:p>
            </p:txBody>
          </p:sp>
          <p:cxnSp>
            <p:nvCxnSpPr>
              <p:cNvPr id="725" name="Google Shape;725;p45"/>
              <p:cNvCxnSpPr/>
              <p:nvPr/>
            </p:nvCxnSpPr>
            <p:spPr>
              <a:xfrm flipH="1" rot="10800000">
                <a:off x="672" y="1956"/>
                <a:ext cx="636" cy="504"/>
              </a:xfrm>
              <a:prstGeom prst="straightConnector1">
                <a:avLst/>
              </a:prstGeom>
              <a:noFill/>
              <a:ln cap="flat" cmpd="sng" w="12700">
                <a:solidFill>
                  <a:schemeClr val="dk1"/>
                </a:solidFill>
                <a:prstDash val="solid"/>
                <a:round/>
                <a:headEnd len="sm" w="sm" type="none"/>
                <a:tailEnd len="med" w="med" type="triangle"/>
              </a:ln>
            </p:spPr>
          </p:cxnSp>
          <p:cxnSp>
            <p:nvCxnSpPr>
              <p:cNvPr id="726" name="Google Shape;726;p45"/>
              <p:cNvCxnSpPr/>
              <p:nvPr/>
            </p:nvCxnSpPr>
            <p:spPr>
              <a:xfrm>
                <a:off x="1032" y="2688"/>
                <a:ext cx="240" cy="156"/>
              </a:xfrm>
              <a:prstGeom prst="straightConnector1">
                <a:avLst/>
              </a:prstGeom>
              <a:noFill/>
              <a:ln cap="flat" cmpd="sng" w="12700">
                <a:solidFill>
                  <a:schemeClr val="dk1"/>
                </a:solidFill>
                <a:prstDash val="solid"/>
                <a:round/>
                <a:headEnd len="sm" w="sm" type="none"/>
                <a:tailEnd len="med" w="med" type="triangle"/>
              </a:ln>
            </p:spPr>
          </p:cxnSp>
          <p:cxnSp>
            <p:nvCxnSpPr>
              <p:cNvPr id="727" name="Google Shape;727;p45"/>
              <p:cNvCxnSpPr/>
              <p:nvPr/>
            </p:nvCxnSpPr>
            <p:spPr>
              <a:xfrm>
                <a:off x="792" y="2760"/>
                <a:ext cx="504" cy="876"/>
              </a:xfrm>
              <a:prstGeom prst="straightConnector1">
                <a:avLst/>
              </a:prstGeom>
              <a:noFill/>
              <a:ln cap="flat" cmpd="sng" w="12700">
                <a:solidFill>
                  <a:schemeClr val="dk1"/>
                </a:solidFill>
                <a:prstDash val="solid"/>
                <a:round/>
                <a:headEnd len="sm" w="sm" type="none"/>
                <a:tailEnd len="med" w="med" type="triangle"/>
              </a:ln>
            </p:spPr>
          </p:cxnSp>
        </p:grpSp>
        <p:grpSp>
          <p:nvGrpSpPr>
            <p:cNvPr id="728" name="Google Shape;728;p45"/>
            <p:cNvGrpSpPr/>
            <p:nvPr/>
          </p:nvGrpSpPr>
          <p:grpSpPr>
            <a:xfrm>
              <a:off x="2141538" y="2032000"/>
              <a:ext cx="6472237" cy="3657600"/>
              <a:chOff x="2141538" y="2032000"/>
              <a:chExt cx="6472237" cy="3657600"/>
            </a:xfrm>
          </p:grpSpPr>
          <p:cxnSp>
            <p:nvCxnSpPr>
              <p:cNvPr id="729" name="Google Shape;729;p45"/>
              <p:cNvCxnSpPr/>
              <p:nvPr/>
            </p:nvCxnSpPr>
            <p:spPr>
              <a:xfrm>
                <a:off x="2684463" y="4165600"/>
                <a:ext cx="0" cy="928688"/>
              </a:xfrm>
              <a:prstGeom prst="straightConnector1">
                <a:avLst/>
              </a:prstGeom>
              <a:noFill/>
              <a:ln cap="flat" cmpd="sng" w="28575">
                <a:solidFill>
                  <a:schemeClr val="dk1"/>
                </a:solidFill>
                <a:prstDash val="solid"/>
                <a:round/>
                <a:headEnd len="sm" w="sm" type="none"/>
                <a:tailEnd len="sm" w="sm" type="none"/>
              </a:ln>
            </p:spPr>
          </p:cxnSp>
          <p:grpSp>
            <p:nvGrpSpPr>
              <p:cNvPr id="730" name="Google Shape;730;p45"/>
              <p:cNvGrpSpPr/>
              <p:nvPr/>
            </p:nvGrpSpPr>
            <p:grpSpPr>
              <a:xfrm>
                <a:off x="2141538" y="2032000"/>
                <a:ext cx="6472237" cy="3657600"/>
                <a:chOff x="1349" y="1280"/>
                <a:chExt cx="4077" cy="2304"/>
              </a:xfrm>
            </p:grpSpPr>
            <p:cxnSp>
              <p:nvCxnSpPr>
                <p:cNvPr id="731" name="Google Shape;731;p45"/>
                <p:cNvCxnSpPr/>
                <p:nvPr/>
              </p:nvCxnSpPr>
              <p:spPr>
                <a:xfrm rot="10800000">
                  <a:off x="2039" y="1499"/>
                  <a:ext cx="978" cy="0"/>
                </a:xfrm>
                <a:prstGeom prst="straightConnector1">
                  <a:avLst/>
                </a:prstGeom>
                <a:noFill/>
                <a:ln cap="flat" cmpd="sng" w="28575">
                  <a:solidFill>
                    <a:schemeClr val="dk1"/>
                  </a:solidFill>
                  <a:prstDash val="solid"/>
                  <a:round/>
                  <a:headEnd len="sm" w="sm" type="none"/>
                  <a:tailEnd len="sm" w="sm" type="none"/>
                </a:ln>
              </p:spPr>
            </p:cxnSp>
            <p:cxnSp>
              <p:nvCxnSpPr>
                <p:cNvPr id="732" name="Google Shape;732;p45"/>
                <p:cNvCxnSpPr/>
                <p:nvPr/>
              </p:nvCxnSpPr>
              <p:spPr>
                <a:xfrm>
                  <a:off x="1701" y="1682"/>
                  <a:ext cx="0" cy="558"/>
                </a:xfrm>
                <a:prstGeom prst="straightConnector1">
                  <a:avLst/>
                </a:prstGeom>
                <a:noFill/>
                <a:ln cap="flat" cmpd="sng" w="28575">
                  <a:solidFill>
                    <a:schemeClr val="dk1"/>
                  </a:solidFill>
                  <a:prstDash val="solid"/>
                  <a:round/>
                  <a:headEnd len="sm" w="sm" type="none"/>
                  <a:tailEnd len="sm" w="sm" type="none"/>
                </a:ln>
              </p:spPr>
            </p:cxnSp>
            <p:cxnSp>
              <p:nvCxnSpPr>
                <p:cNvPr id="733" name="Google Shape;733;p45"/>
                <p:cNvCxnSpPr/>
                <p:nvPr/>
              </p:nvCxnSpPr>
              <p:spPr>
                <a:xfrm>
                  <a:off x="2039" y="2441"/>
                  <a:ext cx="1124" cy="0"/>
                </a:xfrm>
                <a:prstGeom prst="straightConnector1">
                  <a:avLst/>
                </a:prstGeom>
                <a:noFill/>
                <a:ln cap="flat" cmpd="sng" w="28575">
                  <a:solidFill>
                    <a:schemeClr val="dk1"/>
                  </a:solidFill>
                  <a:prstDash val="solid"/>
                  <a:round/>
                  <a:headEnd len="sm" w="sm" type="none"/>
                  <a:tailEnd len="sm" w="sm" type="none"/>
                </a:ln>
              </p:spPr>
            </p:cxnSp>
            <p:cxnSp>
              <p:nvCxnSpPr>
                <p:cNvPr id="734" name="Google Shape;734;p45"/>
                <p:cNvCxnSpPr/>
                <p:nvPr/>
              </p:nvCxnSpPr>
              <p:spPr>
                <a:xfrm>
                  <a:off x="3831" y="2441"/>
                  <a:ext cx="1216" cy="0"/>
                </a:xfrm>
                <a:prstGeom prst="straightConnector1">
                  <a:avLst/>
                </a:prstGeom>
                <a:noFill/>
                <a:ln cap="flat" cmpd="sng" w="28575">
                  <a:solidFill>
                    <a:schemeClr val="dk1"/>
                  </a:solidFill>
                  <a:prstDash val="solid"/>
                  <a:round/>
                  <a:headEnd len="sm" w="sm" type="none"/>
                  <a:tailEnd len="sm" w="sm" type="none"/>
                </a:ln>
              </p:spPr>
            </p:cxnSp>
            <p:cxnSp>
              <p:nvCxnSpPr>
                <p:cNvPr id="735" name="Google Shape;735;p45"/>
                <p:cNvCxnSpPr/>
                <p:nvPr/>
              </p:nvCxnSpPr>
              <p:spPr>
                <a:xfrm>
                  <a:off x="5038" y="1682"/>
                  <a:ext cx="0" cy="759"/>
                </a:xfrm>
                <a:prstGeom prst="straightConnector1">
                  <a:avLst/>
                </a:prstGeom>
                <a:noFill/>
                <a:ln cap="flat" cmpd="sng" w="28575">
                  <a:solidFill>
                    <a:schemeClr val="dk1"/>
                  </a:solidFill>
                  <a:prstDash val="solid"/>
                  <a:round/>
                  <a:headEnd len="sm" w="sm" type="none"/>
                  <a:tailEnd len="sm" w="sm" type="none"/>
                </a:ln>
              </p:spPr>
            </p:cxnSp>
            <p:cxnSp>
              <p:nvCxnSpPr>
                <p:cNvPr id="736" name="Google Shape;736;p45"/>
                <p:cNvCxnSpPr/>
                <p:nvPr/>
              </p:nvCxnSpPr>
              <p:spPr>
                <a:xfrm>
                  <a:off x="2048" y="1408"/>
                  <a:ext cx="110" cy="82"/>
                </a:xfrm>
                <a:prstGeom prst="straightConnector1">
                  <a:avLst/>
                </a:prstGeom>
                <a:noFill/>
                <a:ln cap="flat" cmpd="sng" w="28575">
                  <a:solidFill>
                    <a:schemeClr val="dk1"/>
                  </a:solidFill>
                  <a:prstDash val="solid"/>
                  <a:round/>
                  <a:headEnd len="sm" w="sm" type="none"/>
                  <a:tailEnd len="sm" w="sm" type="none"/>
                </a:ln>
              </p:spPr>
            </p:cxnSp>
            <p:cxnSp>
              <p:nvCxnSpPr>
                <p:cNvPr id="737" name="Google Shape;737;p45"/>
                <p:cNvCxnSpPr/>
                <p:nvPr/>
              </p:nvCxnSpPr>
              <p:spPr>
                <a:xfrm flipH="1" rot="10800000">
                  <a:off x="2057" y="1490"/>
                  <a:ext cx="110" cy="83"/>
                </a:xfrm>
                <a:prstGeom prst="straightConnector1">
                  <a:avLst/>
                </a:prstGeom>
                <a:noFill/>
                <a:ln cap="flat" cmpd="sng" w="28575">
                  <a:solidFill>
                    <a:schemeClr val="dk1"/>
                  </a:solidFill>
                  <a:prstDash val="solid"/>
                  <a:round/>
                  <a:headEnd len="sm" w="sm" type="none"/>
                  <a:tailEnd len="sm" w="sm" type="none"/>
                </a:ln>
              </p:spPr>
            </p:cxnSp>
            <p:cxnSp>
              <p:nvCxnSpPr>
                <p:cNvPr id="738" name="Google Shape;738;p45"/>
                <p:cNvCxnSpPr/>
                <p:nvPr/>
              </p:nvCxnSpPr>
              <p:spPr>
                <a:xfrm>
                  <a:off x="2030" y="2350"/>
                  <a:ext cx="155" cy="82"/>
                </a:xfrm>
                <a:prstGeom prst="straightConnector1">
                  <a:avLst/>
                </a:prstGeom>
                <a:noFill/>
                <a:ln cap="flat" cmpd="sng" w="28575">
                  <a:solidFill>
                    <a:schemeClr val="dk1"/>
                  </a:solidFill>
                  <a:prstDash val="solid"/>
                  <a:round/>
                  <a:headEnd len="sm" w="sm" type="none"/>
                  <a:tailEnd len="sm" w="sm" type="none"/>
                </a:ln>
              </p:spPr>
            </p:cxnSp>
            <p:cxnSp>
              <p:nvCxnSpPr>
                <p:cNvPr id="739" name="Google Shape;739;p45"/>
                <p:cNvCxnSpPr/>
                <p:nvPr/>
              </p:nvCxnSpPr>
              <p:spPr>
                <a:xfrm flipH="1">
                  <a:off x="2021" y="2432"/>
                  <a:ext cx="164" cy="91"/>
                </a:xfrm>
                <a:prstGeom prst="straightConnector1">
                  <a:avLst/>
                </a:prstGeom>
                <a:noFill/>
                <a:ln cap="flat" cmpd="sng" w="28575">
                  <a:solidFill>
                    <a:schemeClr val="dk1"/>
                  </a:solidFill>
                  <a:prstDash val="solid"/>
                  <a:round/>
                  <a:headEnd len="sm" w="sm" type="none"/>
                  <a:tailEnd len="sm" w="sm" type="none"/>
                </a:ln>
              </p:spPr>
            </p:cxnSp>
            <p:cxnSp>
              <p:nvCxnSpPr>
                <p:cNvPr id="740" name="Google Shape;740;p45"/>
                <p:cNvCxnSpPr/>
                <p:nvPr/>
              </p:nvCxnSpPr>
              <p:spPr>
                <a:xfrm flipH="1">
                  <a:off x="1627" y="2130"/>
                  <a:ext cx="64" cy="110"/>
                </a:xfrm>
                <a:prstGeom prst="straightConnector1">
                  <a:avLst/>
                </a:prstGeom>
                <a:noFill/>
                <a:ln cap="flat" cmpd="sng" w="28575">
                  <a:solidFill>
                    <a:schemeClr val="dk1"/>
                  </a:solidFill>
                  <a:prstDash val="solid"/>
                  <a:round/>
                  <a:headEnd len="sm" w="sm" type="none"/>
                  <a:tailEnd len="sm" w="sm" type="none"/>
                </a:ln>
              </p:spPr>
            </p:cxnSp>
            <p:cxnSp>
              <p:nvCxnSpPr>
                <p:cNvPr id="741" name="Google Shape;741;p45"/>
                <p:cNvCxnSpPr/>
                <p:nvPr/>
              </p:nvCxnSpPr>
              <p:spPr>
                <a:xfrm>
                  <a:off x="1701" y="2121"/>
                  <a:ext cx="82" cy="119"/>
                </a:xfrm>
                <a:prstGeom prst="straightConnector1">
                  <a:avLst/>
                </a:prstGeom>
                <a:noFill/>
                <a:ln cap="flat" cmpd="sng" w="28575">
                  <a:solidFill>
                    <a:schemeClr val="dk1"/>
                  </a:solidFill>
                  <a:prstDash val="solid"/>
                  <a:round/>
                  <a:headEnd len="sm" w="sm" type="none"/>
                  <a:tailEnd len="sm" w="sm" type="none"/>
                </a:ln>
              </p:spPr>
            </p:cxnSp>
            <p:cxnSp>
              <p:nvCxnSpPr>
                <p:cNvPr id="742" name="Google Shape;742;p45"/>
                <p:cNvCxnSpPr/>
                <p:nvPr/>
              </p:nvCxnSpPr>
              <p:spPr>
                <a:xfrm rot="10800000">
                  <a:off x="1609" y="2633"/>
                  <a:ext cx="73" cy="146"/>
                </a:xfrm>
                <a:prstGeom prst="straightConnector1">
                  <a:avLst/>
                </a:prstGeom>
                <a:noFill/>
                <a:ln cap="flat" cmpd="sng" w="28575">
                  <a:solidFill>
                    <a:schemeClr val="dk1"/>
                  </a:solidFill>
                  <a:prstDash val="solid"/>
                  <a:round/>
                  <a:headEnd len="sm" w="sm" type="none"/>
                  <a:tailEnd len="sm" w="sm" type="none"/>
                </a:ln>
              </p:spPr>
            </p:cxnSp>
            <p:cxnSp>
              <p:nvCxnSpPr>
                <p:cNvPr id="743" name="Google Shape;743;p45"/>
                <p:cNvCxnSpPr/>
                <p:nvPr/>
              </p:nvCxnSpPr>
              <p:spPr>
                <a:xfrm flipH="1" rot="10800000">
                  <a:off x="1682" y="2624"/>
                  <a:ext cx="83" cy="165"/>
                </a:xfrm>
                <a:prstGeom prst="straightConnector1">
                  <a:avLst/>
                </a:prstGeom>
                <a:noFill/>
                <a:ln cap="flat" cmpd="sng" w="28575">
                  <a:solidFill>
                    <a:schemeClr val="dk1"/>
                  </a:solidFill>
                  <a:prstDash val="solid"/>
                  <a:round/>
                  <a:headEnd len="sm" w="sm" type="none"/>
                  <a:tailEnd len="sm" w="sm" type="none"/>
                </a:ln>
              </p:spPr>
            </p:cxnSp>
            <p:cxnSp>
              <p:nvCxnSpPr>
                <p:cNvPr id="744" name="Google Shape;744;p45"/>
                <p:cNvCxnSpPr/>
                <p:nvPr/>
              </p:nvCxnSpPr>
              <p:spPr>
                <a:xfrm flipH="1" rot="10800000">
                  <a:off x="3026" y="2359"/>
                  <a:ext cx="137" cy="73"/>
                </a:xfrm>
                <a:prstGeom prst="straightConnector1">
                  <a:avLst/>
                </a:prstGeom>
                <a:noFill/>
                <a:ln cap="flat" cmpd="sng" w="28575">
                  <a:solidFill>
                    <a:schemeClr val="dk1"/>
                  </a:solidFill>
                  <a:prstDash val="solid"/>
                  <a:round/>
                  <a:headEnd len="sm" w="sm" type="none"/>
                  <a:tailEnd len="sm" w="sm" type="none"/>
                </a:ln>
              </p:spPr>
            </p:cxnSp>
            <p:cxnSp>
              <p:nvCxnSpPr>
                <p:cNvPr id="745" name="Google Shape;745;p45"/>
                <p:cNvCxnSpPr/>
                <p:nvPr/>
              </p:nvCxnSpPr>
              <p:spPr>
                <a:xfrm>
                  <a:off x="3017" y="2432"/>
                  <a:ext cx="146" cy="82"/>
                </a:xfrm>
                <a:prstGeom prst="straightConnector1">
                  <a:avLst/>
                </a:prstGeom>
                <a:noFill/>
                <a:ln cap="flat" cmpd="sng" w="28575">
                  <a:solidFill>
                    <a:schemeClr val="dk1"/>
                  </a:solidFill>
                  <a:prstDash val="solid"/>
                  <a:round/>
                  <a:headEnd len="sm" w="sm" type="none"/>
                  <a:tailEnd len="sm" w="sm" type="none"/>
                </a:ln>
              </p:spPr>
            </p:cxnSp>
            <p:cxnSp>
              <p:nvCxnSpPr>
                <p:cNvPr id="746" name="Google Shape;746;p45"/>
                <p:cNvCxnSpPr/>
                <p:nvPr/>
              </p:nvCxnSpPr>
              <p:spPr>
                <a:xfrm>
                  <a:off x="3840" y="2359"/>
                  <a:ext cx="128" cy="73"/>
                </a:xfrm>
                <a:prstGeom prst="straightConnector1">
                  <a:avLst/>
                </a:prstGeom>
                <a:noFill/>
                <a:ln cap="flat" cmpd="sng" w="28575">
                  <a:solidFill>
                    <a:schemeClr val="dk1"/>
                  </a:solidFill>
                  <a:prstDash val="solid"/>
                  <a:round/>
                  <a:headEnd len="sm" w="sm" type="none"/>
                  <a:tailEnd len="sm" w="sm" type="none"/>
                </a:ln>
              </p:spPr>
            </p:cxnSp>
            <p:cxnSp>
              <p:nvCxnSpPr>
                <p:cNvPr id="747" name="Google Shape;747;p45"/>
                <p:cNvCxnSpPr/>
                <p:nvPr/>
              </p:nvCxnSpPr>
              <p:spPr>
                <a:xfrm flipH="1">
                  <a:off x="3831" y="2441"/>
                  <a:ext cx="137" cy="73"/>
                </a:xfrm>
                <a:prstGeom prst="straightConnector1">
                  <a:avLst/>
                </a:prstGeom>
                <a:noFill/>
                <a:ln cap="flat" cmpd="sng" w="28575">
                  <a:solidFill>
                    <a:schemeClr val="dk1"/>
                  </a:solidFill>
                  <a:prstDash val="solid"/>
                  <a:round/>
                  <a:headEnd len="sm" w="sm" type="none"/>
                  <a:tailEnd len="sm" w="sm" type="none"/>
                </a:ln>
              </p:spPr>
            </p:cxnSp>
            <p:sp>
              <p:nvSpPr>
                <p:cNvPr id="748" name="Google Shape;748;p45"/>
                <p:cNvSpPr/>
                <p:nvPr/>
              </p:nvSpPr>
              <p:spPr>
                <a:xfrm>
                  <a:off x="1371" y="1280"/>
                  <a:ext cx="677" cy="402"/>
                </a:xfrm>
                <a:prstGeom prst="rect">
                  <a:avLst/>
                </a:prstGeom>
                <a:no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749" name="Google Shape;749;p45"/>
                <p:cNvSpPr/>
                <p:nvPr/>
              </p:nvSpPr>
              <p:spPr>
                <a:xfrm>
                  <a:off x="1371" y="2231"/>
                  <a:ext cx="659" cy="393"/>
                </a:xfrm>
                <a:prstGeom prst="rect">
                  <a:avLst/>
                </a:prstGeom>
                <a:no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750" name="Google Shape;750;p45"/>
                <p:cNvSpPr/>
                <p:nvPr/>
              </p:nvSpPr>
              <p:spPr>
                <a:xfrm>
                  <a:off x="1371" y="3200"/>
                  <a:ext cx="668" cy="384"/>
                </a:xfrm>
                <a:prstGeom prst="rect">
                  <a:avLst/>
                </a:prstGeom>
                <a:no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751" name="Google Shape;751;p45"/>
                <p:cNvSpPr/>
                <p:nvPr/>
              </p:nvSpPr>
              <p:spPr>
                <a:xfrm>
                  <a:off x="3017" y="1298"/>
                  <a:ext cx="677" cy="394"/>
                </a:xfrm>
                <a:prstGeom prst="rect">
                  <a:avLst/>
                </a:prstGeom>
                <a:no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752" name="Google Shape;752;p45"/>
                <p:cNvSpPr/>
                <p:nvPr/>
              </p:nvSpPr>
              <p:spPr>
                <a:xfrm>
                  <a:off x="3163" y="2240"/>
                  <a:ext cx="677" cy="393"/>
                </a:xfrm>
                <a:prstGeom prst="rect">
                  <a:avLst/>
                </a:prstGeom>
                <a:no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753" name="Google Shape;753;p45"/>
                <p:cNvSpPr/>
                <p:nvPr/>
              </p:nvSpPr>
              <p:spPr>
                <a:xfrm>
                  <a:off x="4681" y="1298"/>
                  <a:ext cx="677" cy="403"/>
                </a:xfrm>
                <a:prstGeom prst="rect">
                  <a:avLst/>
                </a:prstGeom>
                <a:no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754" name="Google Shape;754;p45"/>
                <p:cNvSpPr txBox="1"/>
                <p:nvPr/>
              </p:nvSpPr>
              <p:spPr>
                <a:xfrm>
                  <a:off x="1427" y="3208"/>
                  <a:ext cx="603" cy="366"/>
                </a:xfrm>
                <a:prstGeom prst="rect">
                  <a:avLst/>
                </a:prstGeom>
                <a:noFill/>
                <a:ln>
                  <a:noFill/>
                </a:ln>
              </p:spPr>
              <p:txBody>
                <a:bodyPr anchorCtr="0" anchor="t" bIns="45700" lIns="0" spcFirstLastPara="1" rIns="0"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chemeClr val="dk2"/>
                      </a:solidFill>
                      <a:latin typeface="Century Gothic"/>
                      <a:ea typeface="Century Gothic"/>
                      <a:cs typeface="Century Gothic"/>
                      <a:sym typeface="Century Gothic"/>
                    </a:rPr>
                    <a:t>Despatch Note</a:t>
                  </a:r>
                  <a:endParaRPr b="1" i="0" sz="1600" u="none" cap="none" strike="noStrike">
                    <a:solidFill>
                      <a:schemeClr val="dk2"/>
                    </a:solidFill>
                    <a:latin typeface="Century Gothic"/>
                    <a:ea typeface="Century Gothic"/>
                    <a:cs typeface="Century Gothic"/>
                    <a:sym typeface="Century Gothic"/>
                  </a:endParaRPr>
                </a:p>
              </p:txBody>
            </p:sp>
            <p:sp>
              <p:nvSpPr>
                <p:cNvPr id="755" name="Google Shape;755;p45"/>
                <p:cNvSpPr txBox="1"/>
                <p:nvPr/>
              </p:nvSpPr>
              <p:spPr>
                <a:xfrm>
                  <a:off x="1387" y="1385"/>
                  <a:ext cx="638" cy="154"/>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chemeClr val="dk2"/>
                      </a:solidFill>
                      <a:latin typeface="Century Gothic"/>
                      <a:ea typeface="Century Gothic"/>
                      <a:cs typeface="Century Gothic"/>
                      <a:sym typeface="Century Gothic"/>
                    </a:rPr>
                    <a:t>Customer</a:t>
                  </a:r>
                  <a:endParaRPr b="1" i="0" sz="1600" u="none" cap="none" strike="noStrike">
                    <a:solidFill>
                      <a:schemeClr val="dk2"/>
                    </a:solidFill>
                    <a:latin typeface="Century Gothic"/>
                    <a:ea typeface="Century Gothic"/>
                    <a:cs typeface="Century Gothic"/>
                    <a:sym typeface="Century Gothic"/>
                  </a:endParaRPr>
                </a:p>
              </p:txBody>
            </p:sp>
            <p:sp>
              <p:nvSpPr>
                <p:cNvPr id="756" name="Google Shape;756;p45"/>
                <p:cNvSpPr txBox="1"/>
                <p:nvPr/>
              </p:nvSpPr>
              <p:spPr>
                <a:xfrm>
                  <a:off x="2894" y="1357"/>
                  <a:ext cx="895" cy="21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chemeClr val="dk2"/>
                      </a:solidFill>
                      <a:latin typeface="Century Gothic"/>
                      <a:ea typeface="Century Gothic"/>
                      <a:cs typeface="Century Gothic"/>
                      <a:sym typeface="Century Gothic"/>
                    </a:rPr>
                    <a:t>Region</a:t>
                  </a:r>
                  <a:endParaRPr b="1" i="0" sz="1600" u="none" cap="none" strike="noStrike">
                    <a:solidFill>
                      <a:schemeClr val="dk2"/>
                    </a:solidFill>
                    <a:latin typeface="Century Gothic"/>
                    <a:ea typeface="Century Gothic"/>
                    <a:cs typeface="Century Gothic"/>
                    <a:sym typeface="Century Gothic"/>
                  </a:endParaRPr>
                </a:p>
              </p:txBody>
            </p:sp>
            <p:sp>
              <p:nvSpPr>
                <p:cNvPr id="757" name="Google Shape;757;p45"/>
                <p:cNvSpPr txBox="1"/>
                <p:nvPr/>
              </p:nvSpPr>
              <p:spPr>
                <a:xfrm>
                  <a:off x="4531" y="1385"/>
                  <a:ext cx="895" cy="21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chemeClr val="dk2"/>
                      </a:solidFill>
                      <a:latin typeface="Century Gothic"/>
                      <a:ea typeface="Century Gothic"/>
                      <a:cs typeface="Century Gothic"/>
                      <a:sym typeface="Century Gothic"/>
                    </a:rPr>
                    <a:t>Supplier</a:t>
                  </a:r>
                  <a:endParaRPr b="1" i="0" sz="1600" u="none" cap="none" strike="noStrike">
                    <a:solidFill>
                      <a:schemeClr val="dk2"/>
                    </a:solidFill>
                    <a:latin typeface="Century Gothic"/>
                    <a:ea typeface="Century Gothic"/>
                    <a:cs typeface="Century Gothic"/>
                    <a:sym typeface="Century Gothic"/>
                  </a:endParaRPr>
                </a:p>
              </p:txBody>
            </p:sp>
            <p:sp>
              <p:nvSpPr>
                <p:cNvPr id="758" name="Google Shape;758;p45"/>
                <p:cNvSpPr txBox="1"/>
                <p:nvPr/>
              </p:nvSpPr>
              <p:spPr>
                <a:xfrm>
                  <a:off x="3205" y="2318"/>
                  <a:ext cx="565" cy="212"/>
                </a:xfrm>
                <a:prstGeom prst="rect">
                  <a:avLst/>
                </a:prstGeom>
                <a:noFill/>
                <a:ln>
                  <a:noFill/>
                </a:ln>
              </p:spPr>
              <p:txBody>
                <a:bodyPr anchorCtr="0" anchor="t" bIns="45700" lIns="0" spcFirstLastPara="1" rIns="0"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chemeClr val="dk2"/>
                      </a:solidFill>
                      <a:latin typeface="Century Gothic"/>
                      <a:ea typeface="Century Gothic"/>
                      <a:cs typeface="Century Gothic"/>
                      <a:sym typeface="Century Gothic"/>
                    </a:rPr>
                    <a:t>Product</a:t>
                  </a:r>
                  <a:endParaRPr b="1" i="0" sz="1600" u="none" cap="none" strike="noStrike">
                    <a:solidFill>
                      <a:schemeClr val="dk2"/>
                    </a:solidFill>
                    <a:latin typeface="Century Gothic"/>
                    <a:ea typeface="Century Gothic"/>
                    <a:cs typeface="Century Gothic"/>
                    <a:sym typeface="Century Gothic"/>
                  </a:endParaRPr>
                </a:p>
              </p:txBody>
            </p:sp>
            <p:sp>
              <p:nvSpPr>
                <p:cNvPr id="759" name="Google Shape;759;p45"/>
                <p:cNvSpPr txBox="1"/>
                <p:nvPr/>
              </p:nvSpPr>
              <p:spPr>
                <a:xfrm>
                  <a:off x="1349" y="2327"/>
                  <a:ext cx="748" cy="21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chemeClr val="dk2"/>
                      </a:solidFill>
                      <a:latin typeface="Century Gothic"/>
                      <a:ea typeface="Century Gothic"/>
                      <a:cs typeface="Century Gothic"/>
                      <a:sym typeface="Century Gothic"/>
                    </a:rPr>
                    <a:t>Order</a:t>
                  </a:r>
                  <a:endParaRPr b="1" i="0" sz="1600" u="none" cap="none" strike="noStrike">
                    <a:solidFill>
                      <a:schemeClr val="dk2"/>
                    </a:solidFill>
                    <a:latin typeface="Century Gothic"/>
                    <a:ea typeface="Century Gothic"/>
                    <a:cs typeface="Century Gothic"/>
                    <a:sym typeface="Century Gothic"/>
                  </a:endParaRPr>
                </a:p>
              </p:txBody>
            </p:sp>
            <p:cxnSp>
              <p:nvCxnSpPr>
                <p:cNvPr id="760" name="Google Shape;760;p45"/>
                <p:cNvCxnSpPr/>
                <p:nvPr/>
              </p:nvCxnSpPr>
              <p:spPr>
                <a:xfrm>
                  <a:off x="2917" y="1417"/>
                  <a:ext cx="0" cy="165"/>
                </a:xfrm>
                <a:prstGeom prst="straightConnector1">
                  <a:avLst/>
                </a:prstGeom>
                <a:noFill/>
                <a:ln cap="flat" cmpd="sng" w="28575">
                  <a:solidFill>
                    <a:schemeClr val="dk1"/>
                  </a:solidFill>
                  <a:prstDash val="solid"/>
                  <a:round/>
                  <a:headEnd len="sm" w="sm" type="none"/>
                  <a:tailEnd len="sm" w="sm" type="none"/>
                </a:ln>
              </p:spPr>
            </p:cxnSp>
            <p:cxnSp>
              <p:nvCxnSpPr>
                <p:cNvPr id="761" name="Google Shape;761;p45"/>
                <p:cNvCxnSpPr/>
                <p:nvPr/>
              </p:nvCxnSpPr>
              <p:spPr>
                <a:xfrm>
                  <a:off x="4937" y="1792"/>
                  <a:ext cx="201" cy="0"/>
                </a:xfrm>
                <a:prstGeom prst="straightConnector1">
                  <a:avLst/>
                </a:prstGeom>
                <a:noFill/>
                <a:ln cap="flat" cmpd="sng" w="28575">
                  <a:solidFill>
                    <a:schemeClr val="dk1"/>
                  </a:solidFill>
                  <a:prstDash val="solid"/>
                  <a:round/>
                  <a:headEnd len="sm" w="sm" type="none"/>
                  <a:tailEnd len="sm" w="sm" type="none"/>
                </a:ln>
              </p:spPr>
            </p:cxnSp>
            <p:cxnSp>
              <p:nvCxnSpPr>
                <p:cNvPr id="762" name="Google Shape;762;p45"/>
                <p:cNvCxnSpPr/>
                <p:nvPr/>
              </p:nvCxnSpPr>
              <p:spPr>
                <a:xfrm>
                  <a:off x="1582" y="3100"/>
                  <a:ext cx="201" cy="0"/>
                </a:xfrm>
                <a:prstGeom prst="straightConnector1">
                  <a:avLst/>
                </a:prstGeom>
                <a:noFill/>
                <a:ln cap="flat" cmpd="sng" w="28575">
                  <a:solidFill>
                    <a:schemeClr val="dk1"/>
                  </a:solidFill>
                  <a:prstDash val="solid"/>
                  <a:round/>
                  <a:headEnd len="sm" w="sm" type="none"/>
                  <a:tailEnd len="sm" w="sm" type="none"/>
                </a:ln>
              </p:spPr>
            </p:cxnSp>
          </p:grpSp>
        </p:grpSp>
        <p:cxnSp>
          <p:nvCxnSpPr>
            <p:cNvPr id="763" name="Google Shape;763;p45"/>
            <p:cNvCxnSpPr/>
            <p:nvPr/>
          </p:nvCxnSpPr>
          <p:spPr>
            <a:xfrm>
              <a:off x="4519613" y="2249488"/>
              <a:ext cx="0" cy="261937"/>
            </a:xfrm>
            <a:prstGeom prst="straightConnector1">
              <a:avLst/>
            </a:prstGeom>
            <a:noFill/>
            <a:ln cap="flat" cmpd="sng" w="28575">
              <a:solidFill>
                <a:schemeClr val="dk1"/>
              </a:solidFill>
              <a:prstDash val="solid"/>
              <a:round/>
              <a:headEnd len="sm" w="sm" type="none"/>
              <a:tailEnd len="sm" w="sm" type="none"/>
            </a:ln>
          </p:spPr>
        </p:cxnSp>
        <p:cxnSp>
          <p:nvCxnSpPr>
            <p:cNvPr id="764" name="Google Shape;764;p45"/>
            <p:cNvCxnSpPr/>
            <p:nvPr/>
          </p:nvCxnSpPr>
          <p:spPr>
            <a:xfrm>
              <a:off x="3438525" y="2249488"/>
              <a:ext cx="0" cy="261937"/>
            </a:xfrm>
            <a:prstGeom prst="straightConnector1">
              <a:avLst/>
            </a:prstGeom>
            <a:noFill/>
            <a:ln cap="flat" cmpd="sng" w="28575">
              <a:solidFill>
                <a:schemeClr val="dk1"/>
              </a:solidFill>
              <a:prstDash val="solid"/>
              <a:round/>
              <a:headEnd len="sm" w="sm" type="none"/>
              <a:tailEnd len="sm" w="sm" type="none"/>
            </a:ln>
          </p:spPr>
        </p:cxnSp>
        <p:cxnSp>
          <p:nvCxnSpPr>
            <p:cNvPr id="765" name="Google Shape;765;p45"/>
            <p:cNvCxnSpPr/>
            <p:nvPr/>
          </p:nvCxnSpPr>
          <p:spPr>
            <a:xfrm>
              <a:off x="3494088" y="3759200"/>
              <a:ext cx="0" cy="261938"/>
            </a:xfrm>
            <a:prstGeom prst="straightConnector1">
              <a:avLst/>
            </a:prstGeom>
            <a:noFill/>
            <a:ln cap="flat" cmpd="sng" w="28575">
              <a:solidFill>
                <a:schemeClr val="dk1"/>
              </a:solidFill>
              <a:prstDash val="solid"/>
              <a:round/>
              <a:headEnd len="sm" w="sm" type="none"/>
              <a:tailEnd len="sm" w="sm" type="none"/>
            </a:ln>
          </p:spPr>
        </p:cxnSp>
        <p:cxnSp>
          <p:nvCxnSpPr>
            <p:cNvPr id="766" name="Google Shape;766;p45"/>
            <p:cNvCxnSpPr/>
            <p:nvPr/>
          </p:nvCxnSpPr>
          <p:spPr>
            <a:xfrm>
              <a:off x="6362700" y="3732213"/>
              <a:ext cx="0" cy="261937"/>
            </a:xfrm>
            <a:prstGeom prst="straightConnector1">
              <a:avLst/>
            </a:prstGeom>
            <a:noFill/>
            <a:ln cap="flat" cmpd="sng" w="28575">
              <a:solidFill>
                <a:schemeClr val="dk1"/>
              </a:solidFill>
              <a:prstDash val="solid"/>
              <a:round/>
              <a:headEnd len="sm" w="sm" type="none"/>
              <a:tailEnd len="sm" w="sm" type="none"/>
            </a:ln>
          </p:spPr>
        </p:cxnSp>
        <p:cxnSp>
          <p:nvCxnSpPr>
            <p:cNvPr id="767" name="Google Shape;767;p45"/>
            <p:cNvCxnSpPr/>
            <p:nvPr/>
          </p:nvCxnSpPr>
          <p:spPr>
            <a:xfrm>
              <a:off x="4768850" y="3746500"/>
              <a:ext cx="0" cy="261938"/>
            </a:xfrm>
            <a:prstGeom prst="straightConnector1">
              <a:avLst/>
            </a:prstGeom>
            <a:noFill/>
            <a:ln cap="flat" cmpd="sng" w="28575">
              <a:solidFill>
                <a:schemeClr val="dk1"/>
              </a:solidFill>
              <a:prstDash val="solid"/>
              <a:round/>
              <a:headEnd len="sm" w="sm" type="none"/>
              <a:tailEnd len="sm" w="sm" type="none"/>
            </a:ln>
          </p:spPr>
        </p:cxnSp>
        <p:cxnSp>
          <p:nvCxnSpPr>
            <p:cNvPr id="768" name="Google Shape;768;p45"/>
            <p:cNvCxnSpPr/>
            <p:nvPr/>
          </p:nvCxnSpPr>
          <p:spPr>
            <a:xfrm>
              <a:off x="7851775" y="2997200"/>
              <a:ext cx="319088" cy="0"/>
            </a:xfrm>
            <a:prstGeom prst="straightConnector1">
              <a:avLst/>
            </a:prstGeom>
            <a:noFill/>
            <a:ln cap="flat" cmpd="sng" w="28575">
              <a:solidFill>
                <a:schemeClr val="dk1"/>
              </a:solidFill>
              <a:prstDash val="solid"/>
              <a:round/>
              <a:headEnd len="sm" w="sm" type="none"/>
              <a:tailEnd len="sm" w="sm" type="none"/>
            </a:ln>
          </p:spPr>
        </p:cxnSp>
        <p:cxnSp>
          <p:nvCxnSpPr>
            <p:cNvPr id="769" name="Google Shape;769;p45"/>
            <p:cNvCxnSpPr/>
            <p:nvPr/>
          </p:nvCxnSpPr>
          <p:spPr>
            <a:xfrm>
              <a:off x="2517775" y="4852988"/>
              <a:ext cx="319088" cy="0"/>
            </a:xfrm>
            <a:prstGeom prst="straightConnector1">
              <a:avLst/>
            </a:prstGeom>
            <a:noFill/>
            <a:ln cap="flat" cmpd="sng" w="28575">
              <a:solidFill>
                <a:schemeClr val="dk1"/>
              </a:solidFill>
              <a:prstDash val="solid"/>
              <a:round/>
              <a:headEnd len="sm" w="sm" type="none"/>
              <a:tailEnd len="sm" w="sm" type="none"/>
            </a:ln>
          </p:spPr>
        </p:cxnSp>
        <p:cxnSp>
          <p:nvCxnSpPr>
            <p:cNvPr id="770" name="Google Shape;770;p45"/>
            <p:cNvCxnSpPr/>
            <p:nvPr/>
          </p:nvCxnSpPr>
          <p:spPr>
            <a:xfrm>
              <a:off x="2559050" y="3316288"/>
              <a:ext cx="319088" cy="0"/>
            </a:xfrm>
            <a:prstGeom prst="straightConnector1">
              <a:avLst/>
            </a:prstGeom>
            <a:noFill/>
            <a:ln cap="flat" cmpd="sng" w="28575">
              <a:solidFill>
                <a:schemeClr val="dk1"/>
              </a:solidFill>
              <a:prstDash val="solid"/>
              <a:round/>
              <a:headEnd len="sm" w="sm" type="none"/>
              <a:tailEnd len="sm" w="sm" type="none"/>
            </a:ln>
          </p:spPr>
        </p:cxnSp>
        <p:cxnSp>
          <p:nvCxnSpPr>
            <p:cNvPr id="771" name="Google Shape;771;p45"/>
            <p:cNvCxnSpPr/>
            <p:nvPr/>
          </p:nvCxnSpPr>
          <p:spPr>
            <a:xfrm>
              <a:off x="2517775" y="2774950"/>
              <a:ext cx="319088" cy="0"/>
            </a:xfrm>
            <a:prstGeom prst="straightConnector1">
              <a:avLst/>
            </a:prstGeom>
            <a:noFill/>
            <a:ln cap="flat" cmpd="sng" w="28575">
              <a:solidFill>
                <a:schemeClr val="dk1"/>
              </a:solidFill>
              <a:prstDash val="solid"/>
              <a:round/>
              <a:headEnd len="sm" w="sm" type="none"/>
              <a:tailEnd len="sm" w="sm" type="none"/>
            </a:ln>
          </p:spPr>
        </p:cxnSp>
        <p:cxnSp>
          <p:nvCxnSpPr>
            <p:cNvPr id="772" name="Google Shape;772;p45"/>
            <p:cNvCxnSpPr/>
            <p:nvPr/>
          </p:nvCxnSpPr>
          <p:spPr>
            <a:xfrm>
              <a:off x="2544763" y="2859088"/>
              <a:ext cx="319087" cy="0"/>
            </a:xfrm>
            <a:prstGeom prst="straightConnector1">
              <a:avLst/>
            </a:prstGeom>
            <a:noFill/>
            <a:ln cap="flat" cmpd="sng" w="28575">
              <a:solidFill>
                <a:schemeClr val="dk1"/>
              </a:solidFill>
              <a:prstDash val="solid"/>
              <a:round/>
              <a:headEnd len="sm" w="sm" type="none"/>
              <a:tailEnd len="sm" w="sm" type="none"/>
            </a:ln>
          </p:spPr>
        </p:cxn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715"/>
                                        </p:tgtEl>
                                        <p:attrNameLst>
                                          <p:attrName>style.visibility</p:attrName>
                                        </p:attrNameLst>
                                      </p:cBhvr>
                                      <p:to>
                                        <p:strVal val="visible"/>
                                      </p:to>
                                    </p:set>
                                    <p:anim calcmode="lin" valueType="num">
                                      <p:cBhvr additive="base">
                                        <p:cTn dur="500"/>
                                        <p:tgtEl>
                                          <p:spTgt spid="715"/>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6" name="Shape 776"/>
        <p:cNvGrpSpPr/>
        <p:nvPr/>
      </p:nvGrpSpPr>
      <p:grpSpPr>
        <a:xfrm>
          <a:off x="0" y="0"/>
          <a:ext cx="0" cy="0"/>
          <a:chOff x="0" y="0"/>
          <a:chExt cx="0" cy="0"/>
        </a:xfrm>
      </p:grpSpPr>
      <p:sp>
        <p:nvSpPr>
          <p:cNvPr id="777" name="Google Shape;777;p46"/>
          <p:cNvSpPr txBox="1"/>
          <p:nvPr>
            <p:ph type="title"/>
          </p:nvPr>
        </p:nvSpPr>
        <p:spPr>
          <a:xfrm>
            <a:off x="2592925" y="512462"/>
            <a:ext cx="8911687" cy="128089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rgbClr val="262626"/>
              </a:buClr>
              <a:buSzPts val="3600"/>
              <a:buFont typeface="Century Gothic"/>
              <a:buNone/>
            </a:pPr>
            <a:r>
              <a:rPr lang="en-US"/>
              <a:t>Example 3 of ERD</a:t>
            </a:r>
            <a:endParaRPr/>
          </a:p>
        </p:txBody>
      </p:sp>
      <p:sp>
        <p:nvSpPr>
          <p:cNvPr id="778" name="Google Shape;778;p46"/>
          <p:cNvSpPr txBox="1"/>
          <p:nvPr>
            <p:ph idx="12" type="sldNum"/>
          </p:nvPr>
        </p:nvSpPr>
        <p:spPr>
          <a:xfrm>
            <a:off x="531812" y="787782"/>
            <a:ext cx="779767"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2000"/>
              <a:buNone/>
            </a:pPr>
            <a:fld id="{00000000-1234-1234-1234-123412341234}" type="slidenum">
              <a:rPr lang="en-US"/>
              <a:t>‹#›</a:t>
            </a:fld>
            <a:endParaRPr/>
          </a:p>
        </p:txBody>
      </p:sp>
      <p:pic>
        <p:nvPicPr>
          <p:cNvPr id="779" name="Google Shape;779;p46"/>
          <p:cNvPicPr preferRelativeResize="0"/>
          <p:nvPr/>
        </p:nvPicPr>
        <p:blipFill rotWithShape="1">
          <a:blip r:embed="rId3">
            <a:alphaModFix/>
          </a:blip>
          <a:srcRect b="0" l="0" r="0" t="0"/>
          <a:stretch/>
        </p:blipFill>
        <p:spPr>
          <a:xfrm>
            <a:off x="2592925" y="1628800"/>
            <a:ext cx="7751547" cy="4970463"/>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777"/>
                                        </p:tgtEl>
                                        <p:attrNameLst>
                                          <p:attrName>style.visibility</p:attrName>
                                        </p:attrNameLst>
                                      </p:cBhvr>
                                      <p:to>
                                        <p:strVal val="visible"/>
                                      </p:to>
                                    </p:set>
                                    <p:anim calcmode="lin" valueType="num">
                                      <p:cBhvr additive="base">
                                        <p:cTn dur="500"/>
                                        <p:tgtEl>
                                          <p:spTgt spid="777"/>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3" name="Shape 783"/>
        <p:cNvGrpSpPr/>
        <p:nvPr/>
      </p:nvGrpSpPr>
      <p:grpSpPr>
        <a:xfrm>
          <a:off x="0" y="0"/>
          <a:ext cx="0" cy="0"/>
          <a:chOff x="0" y="0"/>
          <a:chExt cx="0" cy="0"/>
        </a:xfrm>
      </p:grpSpPr>
      <p:sp>
        <p:nvSpPr>
          <p:cNvPr id="784" name="Google Shape;784;p47"/>
          <p:cNvSpPr txBox="1"/>
          <p:nvPr>
            <p:ph type="title"/>
          </p:nvPr>
        </p:nvSpPr>
        <p:spPr>
          <a:xfrm>
            <a:off x="821920" y="2710749"/>
            <a:ext cx="2311971" cy="1545763"/>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rgbClr val="262626"/>
              </a:buClr>
              <a:buSzPts val="3600"/>
              <a:buFont typeface="Century Gothic"/>
              <a:buNone/>
            </a:pPr>
            <a:r>
              <a:rPr lang="en-US"/>
              <a:t>Example 4 of ERD</a:t>
            </a:r>
            <a:endParaRPr/>
          </a:p>
        </p:txBody>
      </p:sp>
      <p:sp>
        <p:nvSpPr>
          <p:cNvPr id="785" name="Google Shape;785;p47"/>
          <p:cNvSpPr txBox="1"/>
          <p:nvPr>
            <p:ph idx="12" type="sldNum"/>
          </p:nvPr>
        </p:nvSpPr>
        <p:spPr>
          <a:xfrm>
            <a:off x="531812" y="787782"/>
            <a:ext cx="779767"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2000"/>
              <a:buNone/>
            </a:pPr>
            <a:fld id="{00000000-1234-1234-1234-123412341234}" type="slidenum">
              <a:rPr lang="en-US"/>
              <a:t>‹#›</a:t>
            </a:fld>
            <a:endParaRPr/>
          </a:p>
        </p:txBody>
      </p:sp>
      <p:grpSp>
        <p:nvGrpSpPr>
          <p:cNvPr id="786" name="Google Shape;786;p47"/>
          <p:cNvGrpSpPr/>
          <p:nvPr/>
        </p:nvGrpSpPr>
        <p:grpSpPr>
          <a:xfrm>
            <a:off x="3359696" y="0"/>
            <a:ext cx="8832304" cy="6787830"/>
            <a:chOff x="771525" y="1400175"/>
            <a:chExt cx="7296150" cy="4829175"/>
          </a:xfrm>
        </p:grpSpPr>
        <p:sp>
          <p:nvSpPr>
            <p:cNvPr id="787" name="Google Shape;787;p47"/>
            <p:cNvSpPr/>
            <p:nvPr/>
          </p:nvSpPr>
          <p:spPr>
            <a:xfrm>
              <a:off x="771525" y="1400175"/>
              <a:ext cx="7296150" cy="48291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788" name="Google Shape;788;p47"/>
            <p:cNvSpPr/>
            <p:nvPr/>
          </p:nvSpPr>
          <p:spPr>
            <a:xfrm>
              <a:off x="1225550" y="1765300"/>
              <a:ext cx="1089025" cy="647700"/>
            </a:xfrm>
            <a:prstGeom prst="rect">
              <a:avLst/>
            </a:prstGeom>
            <a:noFill/>
            <a:ln cap="rnd" cmpd="sng" w="11100">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789" name="Google Shape;789;p47"/>
            <p:cNvSpPr/>
            <p:nvPr/>
          </p:nvSpPr>
          <p:spPr>
            <a:xfrm>
              <a:off x="6594475" y="3448050"/>
              <a:ext cx="1089025" cy="647700"/>
            </a:xfrm>
            <a:prstGeom prst="rect">
              <a:avLst/>
            </a:prstGeom>
            <a:noFill/>
            <a:ln cap="rnd" cmpd="sng" w="11100">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790" name="Google Shape;790;p47"/>
            <p:cNvSpPr/>
            <p:nvPr/>
          </p:nvSpPr>
          <p:spPr>
            <a:xfrm>
              <a:off x="4006850" y="3448050"/>
              <a:ext cx="1089025" cy="647700"/>
            </a:xfrm>
            <a:prstGeom prst="rect">
              <a:avLst/>
            </a:prstGeom>
            <a:noFill/>
            <a:ln cap="rnd" cmpd="sng" w="11100">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791" name="Google Shape;791;p47"/>
            <p:cNvSpPr/>
            <p:nvPr/>
          </p:nvSpPr>
          <p:spPr>
            <a:xfrm>
              <a:off x="2519363" y="5294313"/>
              <a:ext cx="1089025" cy="649287"/>
            </a:xfrm>
            <a:prstGeom prst="rect">
              <a:avLst/>
            </a:prstGeom>
            <a:noFill/>
            <a:ln cap="rnd" cmpd="sng" w="11100">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792" name="Google Shape;792;p47"/>
            <p:cNvSpPr/>
            <p:nvPr/>
          </p:nvSpPr>
          <p:spPr>
            <a:xfrm>
              <a:off x="1225550" y="3448050"/>
              <a:ext cx="1089025" cy="647700"/>
            </a:xfrm>
            <a:prstGeom prst="rect">
              <a:avLst/>
            </a:prstGeom>
            <a:noFill/>
            <a:ln cap="rnd" cmpd="sng" w="11100">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793" name="Google Shape;793;p47"/>
            <p:cNvSpPr/>
            <p:nvPr/>
          </p:nvSpPr>
          <p:spPr>
            <a:xfrm>
              <a:off x="6594475" y="1765300"/>
              <a:ext cx="1089025" cy="647700"/>
            </a:xfrm>
            <a:prstGeom prst="rect">
              <a:avLst/>
            </a:prstGeom>
            <a:noFill/>
            <a:ln cap="rnd" cmpd="sng" w="11100">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794" name="Google Shape;794;p47"/>
            <p:cNvSpPr/>
            <p:nvPr/>
          </p:nvSpPr>
          <p:spPr>
            <a:xfrm>
              <a:off x="4006850" y="1765300"/>
              <a:ext cx="1089025" cy="647700"/>
            </a:xfrm>
            <a:prstGeom prst="rect">
              <a:avLst/>
            </a:prstGeom>
            <a:noFill/>
            <a:ln cap="rnd" cmpd="sng" w="11100">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795" name="Google Shape;795;p47"/>
            <p:cNvSpPr/>
            <p:nvPr/>
          </p:nvSpPr>
          <p:spPr>
            <a:xfrm>
              <a:off x="5300663" y="5294313"/>
              <a:ext cx="1089025" cy="649287"/>
            </a:xfrm>
            <a:prstGeom prst="rect">
              <a:avLst/>
            </a:prstGeom>
            <a:noFill/>
            <a:ln cap="rnd" cmpd="sng" w="11100">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796" name="Google Shape;796;p47"/>
            <p:cNvSpPr/>
            <p:nvPr/>
          </p:nvSpPr>
          <p:spPr>
            <a:xfrm>
              <a:off x="1416050" y="1962150"/>
              <a:ext cx="690563" cy="244475"/>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Times New Roman"/>
                  <a:ea typeface="Times New Roman"/>
                  <a:cs typeface="Times New Roman"/>
                  <a:sym typeface="Times New Roman"/>
                </a:rPr>
                <a:t>Supplier</a:t>
              </a:r>
              <a:endParaRPr b="0" i="0" sz="1800" u="none" cap="none" strike="noStrike">
                <a:solidFill>
                  <a:schemeClr val="dk1"/>
                </a:solidFill>
                <a:latin typeface="Arial"/>
                <a:ea typeface="Arial"/>
                <a:cs typeface="Arial"/>
                <a:sym typeface="Arial"/>
              </a:endParaRPr>
            </a:p>
          </p:txBody>
        </p:sp>
        <p:sp>
          <p:nvSpPr>
            <p:cNvPr id="797" name="Google Shape;797;p47"/>
            <p:cNvSpPr/>
            <p:nvPr/>
          </p:nvSpPr>
          <p:spPr>
            <a:xfrm>
              <a:off x="4264025" y="1962150"/>
              <a:ext cx="633413" cy="244475"/>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Times New Roman"/>
                  <a:ea typeface="Times New Roman"/>
                  <a:cs typeface="Times New Roman"/>
                  <a:sym typeface="Times New Roman"/>
                </a:rPr>
                <a:t>Product</a:t>
              </a:r>
              <a:endParaRPr b="0" i="0" sz="1800" u="none" cap="none" strike="noStrike">
                <a:solidFill>
                  <a:schemeClr val="dk1"/>
                </a:solidFill>
                <a:latin typeface="Arial"/>
                <a:ea typeface="Arial"/>
                <a:cs typeface="Arial"/>
                <a:sym typeface="Arial"/>
              </a:endParaRPr>
            </a:p>
          </p:txBody>
        </p:sp>
        <p:sp>
          <p:nvSpPr>
            <p:cNvPr id="798" name="Google Shape;798;p47"/>
            <p:cNvSpPr/>
            <p:nvPr/>
          </p:nvSpPr>
          <p:spPr>
            <a:xfrm>
              <a:off x="6786563" y="1962150"/>
              <a:ext cx="799899" cy="246221"/>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Times New Roman"/>
                  <a:ea typeface="Times New Roman"/>
                  <a:cs typeface="Times New Roman"/>
                  <a:sym typeface="Times New Roman"/>
                </a:rPr>
                <a:t>Customer</a:t>
              </a:r>
              <a:endParaRPr b="0" i="0" sz="1800" u="none" cap="none" strike="noStrike">
                <a:solidFill>
                  <a:schemeClr val="dk1"/>
                </a:solidFill>
                <a:latin typeface="Arial"/>
                <a:ea typeface="Arial"/>
                <a:cs typeface="Arial"/>
                <a:sym typeface="Arial"/>
              </a:endParaRPr>
            </a:p>
          </p:txBody>
        </p:sp>
        <p:sp>
          <p:nvSpPr>
            <p:cNvPr id="799" name="Google Shape;799;p47"/>
            <p:cNvSpPr/>
            <p:nvPr/>
          </p:nvSpPr>
          <p:spPr>
            <a:xfrm>
              <a:off x="1416050" y="3544888"/>
              <a:ext cx="735013" cy="244475"/>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Times New Roman"/>
                  <a:ea typeface="Times New Roman"/>
                  <a:cs typeface="Times New Roman"/>
                  <a:sym typeface="Times New Roman"/>
                </a:rPr>
                <a:t>Purchase</a:t>
              </a:r>
              <a:endParaRPr b="0" i="0" sz="1800" u="none" cap="none" strike="noStrike">
                <a:solidFill>
                  <a:schemeClr val="dk1"/>
                </a:solidFill>
                <a:latin typeface="Arial"/>
                <a:ea typeface="Arial"/>
                <a:cs typeface="Arial"/>
                <a:sym typeface="Arial"/>
              </a:endParaRPr>
            </a:p>
          </p:txBody>
        </p:sp>
        <p:sp>
          <p:nvSpPr>
            <p:cNvPr id="800" name="Google Shape;800;p47"/>
            <p:cNvSpPr/>
            <p:nvPr/>
          </p:nvSpPr>
          <p:spPr>
            <a:xfrm>
              <a:off x="1539875" y="3783013"/>
              <a:ext cx="474663" cy="244475"/>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Times New Roman"/>
                  <a:ea typeface="Times New Roman"/>
                  <a:cs typeface="Times New Roman"/>
                  <a:sym typeface="Times New Roman"/>
                </a:rPr>
                <a:t>Order</a:t>
              </a:r>
              <a:endParaRPr b="0" i="0" sz="1800" u="none" cap="none" strike="noStrike">
                <a:solidFill>
                  <a:schemeClr val="dk1"/>
                </a:solidFill>
                <a:latin typeface="Arial"/>
                <a:ea typeface="Arial"/>
                <a:cs typeface="Arial"/>
                <a:sym typeface="Arial"/>
              </a:endParaRPr>
            </a:p>
          </p:txBody>
        </p:sp>
        <p:sp>
          <p:nvSpPr>
            <p:cNvPr id="801" name="Google Shape;801;p47"/>
            <p:cNvSpPr/>
            <p:nvPr/>
          </p:nvSpPr>
          <p:spPr>
            <a:xfrm>
              <a:off x="4387850" y="3679825"/>
              <a:ext cx="463550" cy="244475"/>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Times New Roman"/>
                  <a:ea typeface="Times New Roman"/>
                  <a:cs typeface="Times New Roman"/>
                  <a:sym typeface="Times New Roman"/>
                </a:rPr>
                <a:t>Stock</a:t>
              </a:r>
              <a:endParaRPr b="0" i="0" sz="1800" u="none" cap="none" strike="noStrike">
                <a:solidFill>
                  <a:schemeClr val="dk1"/>
                </a:solidFill>
                <a:latin typeface="Arial"/>
                <a:ea typeface="Arial"/>
                <a:cs typeface="Arial"/>
                <a:sym typeface="Arial"/>
              </a:endParaRPr>
            </a:p>
          </p:txBody>
        </p:sp>
        <p:sp>
          <p:nvSpPr>
            <p:cNvPr id="802" name="Google Shape;802;p47"/>
            <p:cNvSpPr/>
            <p:nvPr/>
          </p:nvSpPr>
          <p:spPr>
            <a:xfrm>
              <a:off x="7004050" y="3544888"/>
              <a:ext cx="430213" cy="244475"/>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Times New Roman"/>
                  <a:ea typeface="Times New Roman"/>
                  <a:cs typeface="Times New Roman"/>
                  <a:sym typeface="Times New Roman"/>
                </a:rPr>
                <a:t>Sales</a:t>
              </a:r>
              <a:endParaRPr b="0" i="0" sz="1800" u="none" cap="none" strike="noStrike">
                <a:solidFill>
                  <a:schemeClr val="dk1"/>
                </a:solidFill>
                <a:latin typeface="Arial"/>
                <a:ea typeface="Arial"/>
                <a:cs typeface="Arial"/>
                <a:sym typeface="Arial"/>
              </a:endParaRPr>
            </a:p>
          </p:txBody>
        </p:sp>
        <p:sp>
          <p:nvSpPr>
            <p:cNvPr id="803" name="Google Shape;803;p47"/>
            <p:cNvSpPr/>
            <p:nvPr/>
          </p:nvSpPr>
          <p:spPr>
            <a:xfrm>
              <a:off x="6980238" y="3783013"/>
              <a:ext cx="479298" cy="246221"/>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Times New Roman"/>
                  <a:ea typeface="Times New Roman"/>
                  <a:cs typeface="Times New Roman"/>
                  <a:sym typeface="Times New Roman"/>
                </a:rPr>
                <a:t>Order</a:t>
              </a:r>
              <a:endParaRPr b="0" i="0" sz="1800" u="none" cap="none" strike="noStrike">
                <a:solidFill>
                  <a:schemeClr val="dk1"/>
                </a:solidFill>
                <a:latin typeface="Arial"/>
                <a:ea typeface="Arial"/>
                <a:cs typeface="Arial"/>
                <a:sym typeface="Arial"/>
              </a:endParaRPr>
            </a:p>
          </p:txBody>
        </p:sp>
        <p:sp>
          <p:nvSpPr>
            <p:cNvPr id="804" name="Google Shape;804;p47"/>
            <p:cNvSpPr/>
            <p:nvPr/>
          </p:nvSpPr>
          <p:spPr>
            <a:xfrm>
              <a:off x="2711450" y="5391150"/>
              <a:ext cx="735013" cy="244475"/>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Times New Roman"/>
                  <a:ea typeface="Times New Roman"/>
                  <a:cs typeface="Times New Roman"/>
                  <a:sym typeface="Times New Roman"/>
                </a:rPr>
                <a:t>Purchase</a:t>
              </a:r>
              <a:endParaRPr b="0" i="0" sz="1800" u="none" cap="none" strike="noStrike">
                <a:solidFill>
                  <a:schemeClr val="dk1"/>
                </a:solidFill>
                <a:latin typeface="Arial"/>
                <a:ea typeface="Arial"/>
                <a:cs typeface="Arial"/>
                <a:sym typeface="Arial"/>
              </a:endParaRPr>
            </a:p>
          </p:txBody>
        </p:sp>
        <p:sp>
          <p:nvSpPr>
            <p:cNvPr id="805" name="Google Shape;805;p47"/>
            <p:cNvSpPr/>
            <p:nvPr/>
          </p:nvSpPr>
          <p:spPr>
            <a:xfrm>
              <a:off x="2843213" y="5627688"/>
              <a:ext cx="454025" cy="244475"/>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Times New Roman"/>
                  <a:ea typeface="Times New Roman"/>
                  <a:cs typeface="Times New Roman"/>
                  <a:sym typeface="Times New Roman"/>
                </a:rPr>
                <a:t>Items</a:t>
              </a:r>
              <a:endParaRPr b="0" i="0" sz="1800" u="none" cap="none" strike="noStrike">
                <a:solidFill>
                  <a:schemeClr val="dk1"/>
                </a:solidFill>
                <a:latin typeface="Arial"/>
                <a:ea typeface="Arial"/>
                <a:cs typeface="Arial"/>
                <a:sym typeface="Arial"/>
              </a:endParaRPr>
            </a:p>
          </p:txBody>
        </p:sp>
        <p:sp>
          <p:nvSpPr>
            <p:cNvPr id="806" name="Google Shape;806;p47"/>
            <p:cNvSpPr/>
            <p:nvPr/>
          </p:nvSpPr>
          <p:spPr>
            <a:xfrm>
              <a:off x="5699125" y="5391150"/>
              <a:ext cx="430213" cy="244475"/>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Times New Roman"/>
                  <a:ea typeface="Times New Roman"/>
                  <a:cs typeface="Times New Roman"/>
                  <a:sym typeface="Times New Roman"/>
                </a:rPr>
                <a:t>Sales</a:t>
              </a:r>
              <a:endParaRPr b="0" i="0" sz="1800" u="none" cap="none" strike="noStrike">
                <a:solidFill>
                  <a:schemeClr val="dk1"/>
                </a:solidFill>
                <a:latin typeface="Arial"/>
                <a:ea typeface="Arial"/>
                <a:cs typeface="Arial"/>
                <a:sym typeface="Arial"/>
              </a:endParaRPr>
            </a:p>
          </p:txBody>
        </p:sp>
        <p:sp>
          <p:nvSpPr>
            <p:cNvPr id="807" name="Google Shape;807;p47"/>
            <p:cNvSpPr/>
            <p:nvPr/>
          </p:nvSpPr>
          <p:spPr>
            <a:xfrm>
              <a:off x="5684838" y="5627688"/>
              <a:ext cx="454025" cy="244475"/>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Times New Roman"/>
                  <a:ea typeface="Times New Roman"/>
                  <a:cs typeface="Times New Roman"/>
                  <a:sym typeface="Times New Roman"/>
                </a:rPr>
                <a:t>Items</a:t>
              </a:r>
              <a:endParaRPr b="0" i="0" sz="1800" u="none" cap="none" strike="noStrike">
                <a:solidFill>
                  <a:schemeClr val="dk1"/>
                </a:solidFill>
                <a:latin typeface="Arial"/>
                <a:ea typeface="Arial"/>
                <a:cs typeface="Arial"/>
                <a:sym typeface="Arial"/>
              </a:endParaRPr>
            </a:p>
          </p:txBody>
        </p:sp>
        <p:cxnSp>
          <p:nvCxnSpPr>
            <p:cNvPr id="808" name="Google Shape;808;p47"/>
            <p:cNvCxnSpPr/>
            <p:nvPr/>
          </p:nvCxnSpPr>
          <p:spPr>
            <a:xfrm flipH="1">
              <a:off x="1746250" y="2422525"/>
              <a:ext cx="6350" cy="1019175"/>
            </a:xfrm>
            <a:prstGeom prst="straightConnector1">
              <a:avLst/>
            </a:prstGeom>
            <a:noFill/>
            <a:ln cap="flat" cmpd="sng" w="11100">
              <a:solidFill>
                <a:srgbClr val="000000"/>
              </a:solidFill>
              <a:prstDash val="solid"/>
              <a:round/>
              <a:headEnd len="sm" w="sm" type="none"/>
              <a:tailEnd len="sm" w="sm" type="none"/>
            </a:ln>
          </p:spPr>
        </p:cxnSp>
        <p:cxnSp>
          <p:nvCxnSpPr>
            <p:cNvPr id="809" name="Google Shape;809;p47"/>
            <p:cNvCxnSpPr/>
            <p:nvPr/>
          </p:nvCxnSpPr>
          <p:spPr>
            <a:xfrm>
              <a:off x="1790700" y="4111625"/>
              <a:ext cx="1127125" cy="1169988"/>
            </a:xfrm>
            <a:prstGeom prst="straightConnector1">
              <a:avLst/>
            </a:prstGeom>
            <a:noFill/>
            <a:ln cap="flat" cmpd="sng" w="11100">
              <a:solidFill>
                <a:srgbClr val="000000"/>
              </a:solidFill>
              <a:prstDash val="solid"/>
              <a:round/>
              <a:headEnd len="sm" w="sm" type="none"/>
              <a:tailEnd len="sm" w="sm" type="none"/>
            </a:ln>
          </p:spPr>
        </p:cxnSp>
        <p:cxnSp>
          <p:nvCxnSpPr>
            <p:cNvPr id="810" name="Google Shape;810;p47"/>
            <p:cNvCxnSpPr/>
            <p:nvPr/>
          </p:nvCxnSpPr>
          <p:spPr>
            <a:xfrm flipH="1">
              <a:off x="3294063" y="4111625"/>
              <a:ext cx="1111250" cy="1169988"/>
            </a:xfrm>
            <a:prstGeom prst="straightConnector1">
              <a:avLst/>
            </a:prstGeom>
            <a:noFill/>
            <a:ln cap="flat" cmpd="sng" w="11100">
              <a:solidFill>
                <a:srgbClr val="000000"/>
              </a:solidFill>
              <a:prstDash val="solid"/>
              <a:round/>
              <a:headEnd len="sm" w="sm" type="none"/>
              <a:tailEnd len="sm" w="sm" type="none"/>
            </a:ln>
          </p:spPr>
        </p:cxnSp>
        <p:cxnSp>
          <p:nvCxnSpPr>
            <p:cNvPr id="811" name="Google Shape;811;p47"/>
            <p:cNvCxnSpPr/>
            <p:nvPr/>
          </p:nvCxnSpPr>
          <p:spPr>
            <a:xfrm>
              <a:off x="4686300" y="4111625"/>
              <a:ext cx="884238" cy="1169988"/>
            </a:xfrm>
            <a:prstGeom prst="straightConnector1">
              <a:avLst/>
            </a:prstGeom>
            <a:noFill/>
            <a:ln cap="flat" cmpd="sng" w="11100">
              <a:solidFill>
                <a:srgbClr val="000000"/>
              </a:solidFill>
              <a:prstDash val="solid"/>
              <a:round/>
              <a:headEnd len="sm" w="sm" type="none"/>
              <a:tailEnd len="sm" w="sm" type="none"/>
            </a:ln>
          </p:spPr>
        </p:cxnSp>
        <p:cxnSp>
          <p:nvCxnSpPr>
            <p:cNvPr id="812" name="Google Shape;812;p47"/>
            <p:cNvCxnSpPr/>
            <p:nvPr/>
          </p:nvCxnSpPr>
          <p:spPr>
            <a:xfrm flipH="1" rot="10800000">
              <a:off x="6076950" y="4111625"/>
              <a:ext cx="1109663" cy="1169988"/>
            </a:xfrm>
            <a:prstGeom prst="straightConnector1">
              <a:avLst/>
            </a:prstGeom>
            <a:noFill/>
            <a:ln cap="flat" cmpd="sng" w="11100">
              <a:solidFill>
                <a:srgbClr val="000000"/>
              </a:solidFill>
              <a:prstDash val="solid"/>
              <a:round/>
              <a:headEnd len="sm" w="sm" type="none"/>
              <a:tailEnd len="sm" w="sm" type="none"/>
            </a:ln>
          </p:spPr>
        </p:cxnSp>
        <p:cxnSp>
          <p:nvCxnSpPr>
            <p:cNvPr id="813" name="Google Shape;813;p47"/>
            <p:cNvCxnSpPr/>
            <p:nvPr/>
          </p:nvCxnSpPr>
          <p:spPr>
            <a:xfrm>
              <a:off x="7148513" y="2422525"/>
              <a:ext cx="0" cy="1016000"/>
            </a:xfrm>
            <a:prstGeom prst="straightConnector1">
              <a:avLst/>
            </a:prstGeom>
            <a:noFill/>
            <a:ln cap="flat" cmpd="sng" w="11100">
              <a:solidFill>
                <a:srgbClr val="000000"/>
              </a:solidFill>
              <a:prstDash val="solid"/>
              <a:round/>
              <a:headEnd len="sm" w="sm" type="none"/>
              <a:tailEnd len="sm" w="sm" type="none"/>
            </a:ln>
          </p:spPr>
        </p:cxnSp>
        <p:cxnSp>
          <p:nvCxnSpPr>
            <p:cNvPr id="814" name="Google Shape;814;p47"/>
            <p:cNvCxnSpPr/>
            <p:nvPr/>
          </p:nvCxnSpPr>
          <p:spPr>
            <a:xfrm>
              <a:off x="4554538" y="2422525"/>
              <a:ext cx="0" cy="1016000"/>
            </a:xfrm>
            <a:prstGeom prst="straightConnector1">
              <a:avLst/>
            </a:prstGeom>
            <a:noFill/>
            <a:ln cap="flat" cmpd="sng" w="11100">
              <a:solidFill>
                <a:srgbClr val="000000"/>
              </a:solidFill>
              <a:prstDash val="solid"/>
              <a:round/>
              <a:headEnd len="sm" w="sm" type="none"/>
              <a:tailEnd len="sm" w="sm" type="none"/>
            </a:ln>
          </p:spPr>
        </p:cxnSp>
        <p:cxnSp>
          <p:nvCxnSpPr>
            <p:cNvPr id="815" name="Google Shape;815;p47"/>
            <p:cNvCxnSpPr/>
            <p:nvPr/>
          </p:nvCxnSpPr>
          <p:spPr>
            <a:xfrm>
              <a:off x="1752600" y="3267075"/>
              <a:ext cx="150813" cy="171450"/>
            </a:xfrm>
            <a:prstGeom prst="straightConnector1">
              <a:avLst/>
            </a:prstGeom>
            <a:noFill/>
            <a:ln cap="flat" cmpd="sng" w="11100">
              <a:solidFill>
                <a:srgbClr val="000000"/>
              </a:solidFill>
              <a:prstDash val="solid"/>
              <a:round/>
              <a:headEnd len="sm" w="sm" type="none"/>
              <a:tailEnd len="sm" w="sm" type="none"/>
            </a:ln>
          </p:spPr>
        </p:cxnSp>
        <p:cxnSp>
          <p:nvCxnSpPr>
            <p:cNvPr id="816" name="Google Shape;816;p47"/>
            <p:cNvCxnSpPr/>
            <p:nvPr/>
          </p:nvCxnSpPr>
          <p:spPr>
            <a:xfrm flipH="1">
              <a:off x="1584325" y="3267075"/>
              <a:ext cx="149225" cy="171450"/>
            </a:xfrm>
            <a:prstGeom prst="straightConnector1">
              <a:avLst/>
            </a:prstGeom>
            <a:noFill/>
            <a:ln cap="flat" cmpd="sng" w="11100">
              <a:solidFill>
                <a:srgbClr val="000000"/>
              </a:solidFill>
              <a:prstDash val="solid"/>
              <a:round/>
              <a:headEnd len="sm" w="sm" type="none"/>
              <a:tailEnd len="sm" w="sm" type="none"/>
            </a:ln>
          </p:spPr>
        </p:cxnSp>
        <p:cxnSp>
          <p:nvCxnSpPr>
            <p:cNvPr id="817" name="Google Shape;817;p47"/>
            <p:cNvCxnSpPr/>
            <p:nvPr/>
          </p:nvCxnSpPr>
          <p:spPr>
            <a:xfrm flipH="1">
              <a:off x="2749550" y="5146675"/>
              <a:ext cx="19050" cy="134938"/>
            </a:xfrm>
            <a:prstGeom prst="straightConnector1">
              <a:avLst/>
            </a:prstGeom>
            <a:noFill/>
            <a:ln cap="flat" cmpd="sng" w="11100">
              <a:solidFill>
                <a:srgbClr val="000000"/>
              </a:solidFill>
              <a:prstDash val="solid"/>
              <a:round/>
              <a:headEnd len="sm" w="sm" type="none"/>
              <a:tailEnd len="sm" w="sm" type="none"/>
            </a:ln>
          </p:spPr>
        </p:cxnSp>
        <p:cxnSp>
          <p:nvCxnSpPr>
            <p:cNvPr id="818" name="Google Shape;818;p47"/>
            <p:cNvCxnSpPr/>
            <p:nvPr/>
          </p:nvCxnSpPr>
          <p:spPr>
            <a:xfrm>
              <a:off x="2768600" y="5146675"/>
              <a:ext cx="282575" cy="134938"/>
            </a:xfrm>
            <a:prstGeom prst="straightConnector1">
              <a:avLst/>
            </a:prstGeom>
            <a:noFill/>
            <a:ln cap="flat" cmpd="sng" w="11100">
              <a:solidFill>
                <a:srgbClr val="000000"/>
              </a:solidFill>
              <a:prstDash val="solid"/>
              <a:round/>
              <a:headEnd len="sm" w="sm" type="none"/>
              <a:tailEnd len="sm" w="sm" type="none"/>
            </a:ln>
          </p:spPr>
        </p:cxnSp>
        <p:cxnSp>
          <p:nvCxnSpPr>
            <p:cNvPr id="819" name="Google Shape;819;p47"/>
            <p:cNvCxnSpPr/>
            <p:nvPr/>
          </p:nvCxnSpPr>
          <p:spPr>
            <a:xfrm flipH="1">
              <a:off x="3144838" y="5165725"/>
              <a:ext cx="280987" cy="115888"/>
            </a:xfrm>
            <a:prstGeom prst="straightConnector1">
              <a:avLst/>
            </a:prstGeom>
            <a:noFill/>
            <a:ln cap="flat" cmpd="sng" w="11100">
              <a:solidFill>
                <a:srgbClr val="000000"/>
              </a:solidFill>
              <a:prstDash val="solid"/>
              <a:round/>
              <a:headEnd len="sm" w="sm" type="none"/>
              <a:tailEnd len="sm" w="sm" type="none"/>
            </a:ln>
          </p:spPr>
        </p:cxnSp>
        <p:cxnSp>
          <p:nvCxnSpPr>
            <p:cNvPr id="820" name="Google Shape;820;p47"/>
            <p:cNvCxnSpPr/>
            <p:nvPr/>
          </p:nvCxnSpPr>
          <p:spPr>
            <a:xfrm>
              <a:off x="3406775" y="5165725"/>
              <a:ext cx="57150" cy="115888"/>
            </a:xfrm>
            <a:prstGeom prst="straightConnector1">
              <a:avLst/>
            </a:prstGeom>
            <a:noFill/>
            <a:ln cap="flat" cmpd="sng" w="11100">
              <a:solidFill>
                <a:srgbClr val="000000"/>
              </a:solidFill>
              <a:prstDash val="solid"/>
              <a:round/>
              <a:headEnd len="sm" w="sm" type="none"/>
              <a:tailEnd len="sm" w="sm" type="none"/>
            </a:ln>
          </p:spPr>
        </p:cxnSp>
        <p:cxnSp>
          <p:nvCxnSpPr>
            <p:cNvPr id="821" name="Google Shape;821;p47"/>
            <p:cNvCxnSpPr/>
            <p:nvPr/>
          </p:nvCxnSpPr>
          <p:spPr>
            <a:xfrm>
              <a:off x="5419725" y="5108575"/>
              <a:ext cx="0" cy="173038"/>
            </a:xfrm>
            <a:prstGeom prst="straightConnector1">
              <a:avLst/>
            </a:prstGeom>
            <a:noFill/>
            <a:ln cap="flat" cmpd="sng" w="11100">
              <a:solidFill>
                <a:srgbClr val="000000"/>
              </a:solidFill>
              <a:prstDash val="solid"/>
              <a:round/>
              <a:headEnd len="sm" w="sm" type="none"/>
              <a:tailEnd len="sm" w="sm" type="none"/>
            </a:ln>
          </p:spPr>
        </p:cxnSp>
        <p:cxnSp>
          <p:nvCxnSpPr>
            <p:cNvPr id="822" name="Google Shape;822;p47"/>
            <p:cNvCxnSpPr/>
            <p:nvPr/>
          </p:nvCxnSpPr>
          <p:spPr>
            <a:xfrm>
              <a:off x="5437188" y="5089525"/>
              <a:ext cx="225425" cy="192088"/>
            </a:xfrm>
            <a:prstGeom prst="straightConnector1">
              <a:avLst/>
            </a:prstGeom>
            <a:noFill/>
            <a:ln cap="flat" cmpd="sng" w="11100">
              <a:solidFill>
                <a:srgbClr val="000000"/>
              </a:solidFill>
              <a:prstDash val="solid"/>
              <a:round/>
              <a:headEnd len="sm" w="sm" type="none"/>
              <a:tailEnd len="sm" w="sm" type="none"/>
            </a:ln>
          </p:spPr>
        </p:cxnSp>
        <p:cxnSp>
          <p:nvCxnSpPr>
            <p:cNvPr id="823" name="Google Shape;823;p47"/>
            <p:cNvCxnSpPr/>
            <p:nvPr/>
          </p:nvCxnSpPr>
          <p:spPr>
            <a:xfrm flipH="1">
              <a:off x="5945188" y="5127625"/>
              <a:ext cx="282575" cy="153988"/>
            </a:xfrm>
            <a:prstGeom prst="straightConnector1">
              <a:avLst/>
            </a:prstGeom>
            <a:noFill/>
            <a:ln cap="flat" cmpd="sng" w="11100">
              <a:solidFill>
                <a:srgbClr val="000000"/>
              </a:solidFill>
              <a:prstDash val="solid"/>
              <a:round/>
              <a:headEnd len="sm" w="sm" type="none"/>
              <a:tailEnd len="sm" w="sm" type="none"/>
            </a:ln>
          </p:spPr>
        </p:cxnSp>
        <p:cxnSp>
          <p:nvCxnSpPr>
            <p:cNvPr id="824" name="Google Shape;824;p47"/>
            <p:cNvCxnSpPr/>
            <p:nvPr/>
          </p:nvCxnSpPr>
          <p:spPr>
            <a:xfrm>
              <a:off x="6208713" y="5146675"/>
              <a:ext cx="0" cy="134938"/>
            </a:xfrm>
            <a:prstGeom prst="straightConnector1">
              <a:avLst/>
            </a:prstGeom>
            <a:noFill/>
            <a:ln cap="flat" cmpd="sng" w="11100">
              <a:solidFill>
                <a:srgbClr val="000000"/>
              </a:solidFill>
              <a:prstDash val="solid"/>
              <a:round/>
              <a:headEnd len="sm" w="sm" type="none"/>
              <a:tailEnd len="sm" w="sm" type="none"/>
            </a:ln>
          </p:spPr>
        </p:cxnSp>
        <p:cxnSp>
          <p:nvCxnSpPr>
            <p:cNvPr id="825" name="Google Shape;825;p47"/>
            <p:cNvCxnSpPr/>
            <p:nvPr/>
          </p:nvCxnSpPr>
          <p:spPr>
            <a:xfrm>
              <a:off x="7148513" y="3248025"/>
              <a:ext cx="131762" cy="190500"/>
            </a:xfrm>
            <a:prstGeom prst="straightConnector1">
              <a:avLst/>
            </a:prstGeom>
            <a:noFill/>
            <a:ln cap="flat" cmpd="sng" w="11100">
              <a:solidFill>
                <a:srgbClr val="000000"/>
              </a:solidFill>
              <a:prstDash val="solid"/>
              <a:round/>
              <a:headEnd len="sm" w="sm" type="none"/>
              <a:tailEnd len="sm" w="sm" type="none"/>
            </a:ln>
          </p:spPr>
        </p:cxnSp>
        <p:cxnSp>
          <p:nvCxnSpPr>
            <p:cNvPr id="826" name="Google Shape;826;p47"/>
            <p:cNvCxnSpPr/>
            <p:nvPr/>
          </p:nvCxnSpPr>
          <p:spPr>
            <a:xfrm flipH="1">
              <a:off x="7016750" y="3267075"/>
              <a:ext cx="114300" cy="171450"/>
            </a:xfrm>
            <a:prstGeom prst="straightConnector1">
              <a:avLst/>
            </a:prstGeom>
            <a:noFill/>
            <a:ln cap="flat" cmpd="sng" w="11100">
              <a:solidFill>
                <a:srgbClr val="000000"/>
              </a:solidFill>
              <a:prstDash val="solid"/>
              <a:round/>
              <a:headEnd len="sm" w="sm" type="none"/>
              <a:tailEnd len="sm" w="sm" type="none"/>
            </a:ln>
          </p:spPr>
        </p:cxnSp>
        <p:cxnSp>
          <p:nvCxnSpPr>
            <p:cNvPr id="827" name="Google Shape;827;p47"/>
            <p:cNvCxnSpPr/>
            <p:nvPr/>
          </p:nvCxnSpPr>
          <p:spPr>
            <a:xfrm>
              <a:off x="4554538" y="3267075"/>
              <a:ext cx="150812" cy="171450"/>
            </a:xfrm>
            <a:prstGeom prst="straightConnector1">
              <a:avLst/>
            </a:prstGeom>
            <a:noFill/>
            <a:ln cap="flat" cmpd="sng" w="11100">
              <a:solidFill>
                <a:srgbClr val="000000"/>
              </a:solidFill>
              <a:prstDash val="solid"/>
              <a:round/>
              <a:headEnd len="sm" w="sm" type="none"/>
              <a:tailEnd len="sm" w="sm" type="none"/>
            </a:ln>
          </p:spPr>
        </p:cxnSp>
        <p:cxnSp>
          <p:nvCxnSpPr>
            <p:cNvPr id="828" name="Google Shape;828;p47"/>
            <p:cNvCxnSpPr/>
            <p:nvPr/>
          </p:nvCxnSpPr>
          <p:spPr>
            <a:xfrm flipH="1">
              <a:off x="4424363" y="3305175"/>
              <a:ext cx="111125" cy="133350"/>
            </a:xfrm>
            <a:prstGeom prst="straightConnector1">
              <a:avLst/>
            </a:prstGeom>
            <a:noFill/>
            <a:ln cap="flat" cmpd="sng" w="11100">
              <a:solidFill>
                <a:srgbClr val="000000"/>
              </a:solidFill>
              <a:prstDash val="solid"/>
              <a:round/>
              <a:headEnd len="sm" w="sm" type="none"/>
              <a:tailEnd len="sm" w="sm" type="none"/>
            </a:ln>
          </p:spPr>
        </p:cxnSp>
        <p:cxnSp>
          <p:nvCxnSpPr>
            <p:cNvPr id="829" name="Google Shape;829;p47"/>
            <p:cNvCxnSpPr/>
            <p:nvPr/>
          </p:nvCxnSpPr>
          <p:spPr>
            <a:xfrm>
              <a:off x="4381500" y="2609850"/>
              <a:ext cx="361950" cy="0"/>
            </a:xfrm>
            <a:prstGeom prst="straightConnector1">
              <a:avLst/>
            </a:prstGeom>
            <a:noFill/>
            <a:ln cap="flat" cmpd="sng" w="12700">
              <a:solidFill>
                <a:schemeClr val="dk1"/>
              </a:solidFill>
              <a:prstDash val="solid"/>
              <a:round/>
              <a:headEnd len="sm" w="sm" type="none"/>
              <a:tailEnd len="sm" w="sm" type="none"/>
            </a:ln>
          </p:spPr>
        </p:cxnSp>
        <p:cxnSp>
          <p:nvCxnSpPr>
            <p:cNvPr id="830" name="Google Shape;830;p47"/>
            <p:cNvCxnSpPr/>
            <p:nvPr/>
          </p:nvCxnSpPr>
          <p:spPr>
            <a:xfrm>
              <a:off x="4076700" y="4267200"/>
              <a:ext cx="266700" cy="133350"/>
            </a:xfrm>
            <a:prstGeom prst="straightConnector1">
              <a:avLst/>
            </a:prstGeom>
            <a:noFill/>
            <a:ln cap="flat" cmpd="sng" w="12700">
              <a:solidFill>
                <a:schemeClr val="dk1"/>
              </a:solidFill>
              <a:prstDash val="solid"/>
              <a:round/>
              <a:headEnd len="sm" w="sm" type="none"/>
              <a:tailEnd len="sm" w="sm" type="none"/>
            </a:ln>
          </p:spPr>
        </p:cxnSp>
        <p:cxnSp>
          <p:nvCxnSpPr>
            <p:cNvPr id="831" name="Google Shape;831;p47"/>
            <p:cNvCxnSpPr/>
            <p:nvPr/>
          </p:nvCxnSpPr>
          <p:spPr>
            <a:xfrm flipH="1" rot="10800000">
              <a:off x="1790700" y="4229100"/>
              <a:ext cx="342900" cy="57150"/>
            </a:xfrm>
            <a:prstGeom prst="straightConnector1">
              <a:avLst/>
            </a:prstGeom>
            <a:noFill/>
            <a:ln cap="flat" cmpd="sng" w="12700">
              <a:solidFill>
                <a:schemeClr val="dk1"/>
              </a:solidFill>
              <a:prstDash val="solid"/>
              <a:round/>
              <a:headEnd len="sm" w="sm" type="none"/>
              <a:tailEnd len="sm" w="sm" type="none"/>
            </a:ln>
          </p:spPr>
        </p:cxnSp>
        <p:cxnSp>
          <p:nvCxnSpPr>
            <p:cNvPr id="832" name="Google Shape;832;p47"/>
            <p:cNvCxnSpPr/>
            <p:nvPr/>
          </p:nvCxnSpPr>
          <p:spPr>
            <a:xfrm>
              <a:off x="6858000" y="4248150"/>
              <a:ext cx="342900" cy="133350"/>
            </a:xfrm>
            <a:prstGeom prst="straightConnector1">
              <a:avLst/>
            </a:prstGeom>
            <a:noFill/>
            <a:ln cap="flat" cmpd="sng" w="12700">
              <a:solidFill>
                <a:schemeClr val="dk1"/>
              </a:solidFill>
              <a:prstDash val="solid"/>
              <a:round/>
              <a:headEnd len="sm" w="sm" type="none"/>
              <a:tailEnd len="sm" w="sm" type="none"/>
            </a:ln>
          </p:spPr>
        </p:cxnSp>
        <p:cxnSp>
          <p:nvCxnSpPr>
            <p:cNvPr id="833" name="Google Shape;833;p47"/>
            <p:cNvCxnSpPr/>
            <p:nvPr/>
          </p:nvCxnSpPr>
          <p:spPr>
            <a:xfrm>
              <a:off x="1562100" y="2571750"/>
              <a:ext cx="361950" cy="0"/>
            </a:xfrm>
            <a:prstGeom prst="straightConnector1">
              <a:avLst/>
            </a:prstGeom>
            <a:noFill/>
            <a:ln cap="flat" cmpd="sng" w="12700">
              <a:solidFill>
                <a:schemeClr val="dk1"/>
              </a:solidFill>
              <a:prstDash val="solid"/>
              <a:round/>
              <a:headEnd len="sm" w="sm" type="none"/>
              <a:tailEnd len="sm" w="sm" type="none"/>
            </a:ln>
          </p:spPr>
        </p:cxnSp>
        <p:cxnSp>
          <p:nvCxnSpPr>
            <p:cNvPr id="834" name="Google Shape;834;p47"/>
            <p:cNvCxnSpPr/>
            <p:nvPr/>
          </p:nvCxnSpPr>
          <p:spPr>
            <a:xfrm>
              <a:off x="6972300" y="2533650"/>
              <a:ext cx="361950" cy="0"/>
            </a:xfrm>
            <a:prstGeom prst="straightConnector1">
              <a:avLst/>
            </a:prstGeom>
            <a:noFill/>
            <a:ln cap="flat" cmpd="sng" w="12700">
              <a:solidFill>
                <a:schemeClr val="dk1"/>
              </a:solidFill>
              <a:prstDash val="solid"/>
              <a:round/>
              <a:headEnd len="sm" w="sm" type="none"/>
              <a:tailEnd len="sm" w="sm" type="none"/>
            </a:ln>
          </p:spPr>
        </p:cxnSp>
        <p:cxnSp>
          <p:nvCxnSpPr>
            <p:cNvPr id="835" name="Google Shape;835;p47"/>
            <p:cNvCxnSpPr/>
            <p:nvPr/>
          </p:nvCxnSpPr>
          <p:spPr>
            <a:xfrm>
              <a:off x="1562100" y="2668588"/>
              <a:ext cx="361950" cy="0"/>
            </a:xfrm>
            <a:prstGeom prst="straightConnector1">
              <a:avLst/>
            </a:prstGeom>
            <a:noFill/>
            <a:ln cap="flat" cmpd="sng" w="12700">
              <a:solidFill>
                <a:schemeClr val="dk1"/>
              </a:solidFill>
              <a:prstDash val="solid"/>
              <a:round/>
              <a:headEnd len="sm" w="sm" type="none"/>
              <a:tailEnd len="sm" w="sm" type="none"/>
            </a:ln>
          </p:spPr>
        </p:cxnSp>
        <p:cxnSp>
          <p:nvCxnSpPr>
            <p:cNvPr id="836" name="Google Shape;836;p47"/>
            <p:cNvCxnSpPr/>
            <p:nvPr/>
          </p:nvCxnSpPr>
          <p:spPr>
            <a:xfrm>
              <a:off x="4387850" y="2697163"/>
              <a:ext cx="361950" cy="0"/>
            </a:xfrm>
            <a:prstGeom prst="straightConnector1">
              <a:avLst/>
            </a:prstGeom>
            <a:noFill/>
            <a:ln cap="flat" cmpd="sng" w="12700">
              <a:solidFill>
                <a:schemeClr val="dk1"/>
              </a:solidFill>
              <a:prstDash val="solid"/>
              <a:round/>
              <a:headEnd len="sm" w="sm" type="none"/>
              <a:tailEnd len="sm" w="sm" type="none"/>
            </a:ln>
          </p:spPr>
        </p:cxnSp>
        <p:cxnSp>
          <p:nvCxnSpPr>
            <p:cNvPr id="837" name="Google Shape;837;p47"/>
            <p:cNvCxnSpPr/>
            <p:nvPr/>
          </p:nvCxnSpPr>
          <p:spPr>
            <a:xfrm>
              <a:off x="1562100" y="3167063"/>
              <a:ext cx="361950" cy="0"/>
            </a:xfrm>
            <a:prstGeom prst="straightConnector1">
              <a:avLst/>
            </a:prstGeom>
            <a:noFill/>
            <a:ln cap="flat" cmpd="sng" w="12700">
              <a:solidFill>
                <a:schemeClr val="dk1"/>
              </a:solidFill>
              <a:prstDash val="solid"/>
              <a:round/>
              <a:headEnd len="sm" w="sm" type="none"/>
              <a:tailEnd len="sm" w="sm" type="none"/>
            </a:ln>
          </p:spPr>
        </p:cxnSp>
        <p:cxnSp>
          <p:nvCxnSpPr>
            <p:cNvPr id="838" name="Google Shape;838;p47"/>
            <p:cNvCxnSpPr/>
            <p:nvPr/>
          </p:nvCxnSpPr>
          <p:spPr>
            <a:xfrm>
              <a:off x="6965950" y="2613025"/>
              <a:ext cx="361950" cy="0"/>
            </a:xfrm>
            <a:prstGeom prst="straightConnector1">
              <a:avLst/>
            </a:prstGeom>
            <a:noFill/>
            <a:ln cap="flat" cmpd="sng" w="12700">
              <a:solidFill>
                <a:schemeClr val="dk1"/>
              </a:solidFill>
              <a:prstDash val="solid"/>
              <a:round/>
              <a:headEnd len="sm" w="sm" type="none"/>
              <a:tailEnd len="sm" w="sm" type="none"/>
            </a:ln>
          </p:spPr>
        </p:cxnSp>
        <p:cxnSp>
          <p:nvCxnSpPr>
            <p:cNvPr id="839" name="Google Shape;839;p47"/>
            <p:cNvCxnSpPr/>
            <p:nvPr/>
          </p:nvCxnSpPr>
          <p:spPr>
            <a:xfrm>
              <a:off x="4375150" y="3236913"/>
              <a:ext cx="361950" cy="0"/>
            </a:xfrm>
            <a:prstGeom prst="straightConnector1">
              <a:avLst/>
            </a:prstGeom>
            <a:noFill/>
            <a:ln cap="flat" cmpd="sng" w="12700">
              <a:solidFill>
                <a:schemeClr val="dk1"/>
              </a:solidFill>
              <a:prstDash val="solid"/>
              <a:round/>
              <a:headEnd len="sm" w="sm" type="none"/>
              <a:tailEnd len="sm" w="sm" type="none"/>
            </a:ln>
          </p:spPr>
        </p:cxnSp>
        <p:cxnSp>
          <p:nvCxnSpPr>
            <p:cNvPr id="840" name="Google Shape;840;p47"/>
            <p:cNvCxnSpPr/>
            <p:nvPr/>
          </p:nvCxnSpPr>
          <p:spPr>
            <a:xfrm>
              <a:off x="6978650" y="3208338"/>
              <a:ext cx="361950" cy="0"/>
            </a:xfrm>
            <a:prstGeom prst="straightConnector1">
              <a:avLst/>
            </a:prstGeom>
            <a:noFill/>
            <a:ln cap="flat" cmpd="sng" w="12700">
              <a:solidFill>
                <a:schemeClr val="dk1"/>
              </a:solidFill>
              <a:prstDash val="solid"/>
              <a:round/>
              <a:headEnd len="sm" w="sm" type="none"/>
              <a:tailEnd len="sm" w="sm" type="none"/>
            </a:ln>
          </p:spPr>
        </p:cxnSp>
        <p:cxnSp>
          <p:nvCxnSpPr>
            <p:cNvPr id="841" name="Google Shape;841;p47"/>
            <p:cNvCxnSpPr/>
            <p:nvPr/>
          </p:nvCxnSpPr>
          <p:spPr>
            <a:xfrm flipH="1" rot="10800000">
              <a:off x="1884218" y="4350327"/>
              <a:ext cx="277091" cy="55419"/>
            </a:xfrm>
            <a:prstGeom prst="straightConnector1">
              <a:avLst/>
            </a:prstGeom>
            <a:noFill/>
            <a:ln cap="flat" cmpd="sng" w="12700">
              <a:solidFill>
                <a:schemeClr val="dk1"/>
              </a:solidFill>
              <a:prstDash val="solid"/>
              <a:round/>
              <a:headEnd len="sm" w="sm" type="none"/>
              <a:tailEnd len="sm" w="sm" type="none"/>
            </a:ln>
          </p:spPr>
        </p:cxnSp>
        <p:cxnSp>
          <p:nvCxnSpPr>
            <p:cNvPr id="842" name="Google Shape;842;p47"/>
            <p:cNvCxnSpPr/>
            <p:nvPr/>
          </p:nvCxnSpPr>
          <p:spPr>
            <a:xfrm>
              <a:off x="3990109" y="4350327"/>
              <a:ext cx="263236" cy="110837"/>
            </a:xfrm>
            <a:prstGeom prst="straightConnector1">
              <a:avLst/>
            </a:prstGeom>
            <a:noFill/>
            <a:ln cap="flat" cmpd="sng" w="12700">
              <a:solidFill>
                <a:schemeClr val="dk1"/>
              </a:solidFill>
              <a:prstDash val="solid"/>
              <a:round/>
              <a:headEnd len="sm" w="sm" type="none"/>
              <a:tailEnd len="sm" w="sm" type="none"/>
            </a:ln>
          </p:spPr>
        </p:cxnSp>
        <p:cxnSp>
          <p:nvCxnSpPr>
            <p:cNvPr id="843" name="Google Shape;843;p47"/>
            <p:cNvCxnSpPr/>
            <p:nvPr/>
          </p:nvCxnSpPr>
          <p:spPr>
            <a:xfrm>
              <a:off x="6802582" y="4336473"/>
              <a:ext cx="290945" cy="124691"/>
            </a:xfrm>
            <a:prstGeom prst="straightConnector1">
              <a:avLst/>
            </a:prstGeom>
            <a:noFill/>
            <a:ln cap="flat" cmpd="sng" w="12700">
              <a:solidFill>
                <a:schemeClr val="dk1"/>
              </a:solidFill>
              <a:prstDash val="solid"/>
              <a:round/>
              <a:headEnd len="sm" w="sm" type="none"/>
              <a:tailEnd len="sm" w="sm" type="none"/>
            </a:ln>
          </p:spPr>
        </p:cxnSp>
        <p:cxnSp>
          <p:nvCxnSpPr>
            <p:cNvPr id="844" name="Google Shape;844;p47"/>
            <p:cNvCxnSpPr/>
            <p:nvPr/>
          </p:nvCxnSpPr>
          <p:spPr>
            <a:xfrm flipH="1" rot="10800000">
              <a:off x="2590800" y="5015345"/>
              <a:ext cx="249382" cy="110837"/>
            </a:xfrm>
            <a:prstGeom prst="straightConnector1">
              <a:avLst/>
            </a:prstGeom>
            <a:noFill/>
            <a:ln cap="flat" cmpd="sng" w="12700">
              <a:solidFill>
                <a:schemeClr val="dk1"/>
              </a:solidFill>
              <a:prstDash val="solid"/>
              <a:round/>
              <a:headEnd len="sm" w="sm" type="none"/>
              <a:tailEnd len="sm" w="sm" type="none"/>
            </a:ln>
          </p:spPr>
        </p:cxnSp>
        <p:cxnSp>
          <p:nvCxnSpPr>
            <p:cNvPr id="845" name="Google Shape;845;p47"/>
            <p:cNvCxnSpPr/>
            <p:nvPr/>
          </p:nvCxnSpPr>
          <p:spPr>
            <a:xfrm>
              <a:off x="3283527" y="5043055"/>
              <a:ext cx="318655" cy="124690"/>
            </a:xfrm>
            <a:prstGeom prst="straightConnector1">
              <a:avLst/>
            </a:prstGeom>
            <a:noFill/>
            <a:ln cap="flat" cmpd="sng" w="12700">
              <a:solidFill>
                <a:schemeClr val="dk1"/>
              </a:solidFill>
              <a:prstDash val="solid"/>
              <a:round/>
              <a:headEnd len="sm" w="sm" type="none"/>
              <a:tailEnd len="sm" w="sm" type="none"/>
            </a:ln>
          </p:spPr>
        </p:cxnSp>
        <p:cxnSp>
          <p:nvCxnSpPr>
            <p:cNvPr id="846" name="Google Shape;846;p47"/>
            <p:cNvCxnSpPr/>
            <p:nvPr/>
          </p:nvCxnSpPr>
          <p:spPr>
            <a:xfrm flipH="1" rot="10800000">
              <a:off x="4668982" y="4253346"/>
              <a:ext cx="277091" cy="83128"/>
            </a:xfrm>
            <a:prstGeom prst="straightConnector1">
              <a:avLst/>
            </a:prstGeom>
            <a:noFill/>
            <a:ln cap="flat" cmpd="sng" w="12700">
              <a:solidFill>
                <a:schemeClr val="dk1"/>
              </a:solidFill>
              <a:prstDash val="solid"/>
              <a:round/>
              <a:headEnd len="sm" w="sm" type="none"/>
              <a:tailEnd len="sm" w="sm" type="none"/>
            </a:ln>
          </p:spPr>
        </p:cxnSp>
        <p:cxnSp>
          <p:nvCxnSpPr>
            <p:cNvPr id="847" name="Google Shape;847;p47"/>
            <p:cNvCxnSpPr/>
            <p:nvPr/>
          </p:nvCxnSpPr>
          <p:spPr>
            <a:xfrm flipH="1" rot="10800000">
              <a:off x="4710545" y="4336473"/>
              <a:ext cx="249382" cy="69273"/>
            </a:xfrm>
            <a:prstGeom prst="straightConnector1">
              <a:avLst/>
            </a:prstGeom>
            <a:noFill/>
            <a:ln cap="flat" cmpd="sng" w="12700">
              <a:solidFill>
                <a:schemeClr val="dk1"/>
              </a:solidFill>
              <a:prstDash val="solid"/>
              <a:round/>
              <a:headEnd len="sm" w="sm" type="none"/>
              <a:tailEnd len="sm" w="sm" type="none"/>
            </a:ln>
          </p:spPr>
        </p:cxnSp>
        <p:cxnSp>
          <p:nvCxnSpPr>
            <p:cNvPr id="848" name="Google Shape;848;p47"/>
            <p:cNvCxnSpPr/>
            <p:nvPr/>
          </p:nvCxnSpPr>
          <p:spPr>
            <a:xfrm flipH="1" rot="10800000">
              <a:off x="5278582" y="4987636"/>
              <a:ext cx="221673" cy="69273"/>
            </a:xfrm>
            <a:prstGeom prst="straightConnector1">
              <a:avLst/>
            </a:prstGeom>
            <a:noFill/>
            <a:ln cap="flat" cmpd="sng" w="12700">
              <a:solidFill>
                <a:schemeClr val="dk1"/>
              </a:solidFill>
              <a:prstDash val="solid"/>
              <a:round/>
              <a:headEnd len="sm" w="sm" type="none"/>
              <a:tailEnd len="sm" w="sm" type="none"/>
            </a:ln>
          </p:spPr>
        </p:cxnSp>
        <p:cxnSp>
          <p:nvCxnSpPr>
            <p:cNvPr id="849" name="Google Shape;849;p47"/>
            <p:cNvCxnSpPr/>
            <p:nvPr/>
          </p:nvCxnSpPr>
          <p:spPr>
            <a:xfrm>
              <a:off x="6137564" y="4987636"/>
              <a:ext cx="235527" cy="138546"/>
            </a:xfrm>
            <a:prstGeom prst="straightConnector1">
              <a:avLst/>
            </a:prstGeom>
            <a:noFill/>
            <a:ln cap="flat" cmpd="sng" w="12700">
              <a:solidFill>
                <a:schemeClr val="dk1"/>
              </a:solidFill>
              <a:prstDash val="solid"/>
              <a:round/>
              <a:headEnd len="sm" w="sm" type="none"/>
              <a:tailEnd len="sm" w="sm" type="none"/>
            </a:ln>
          </p:spPr>
        </p:cxn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784"/>
                                        </p:tgtEl>
                                        <p:attrNameLst>
                                          <p:attrName>style.visibility</p:attrName>
                                        </p:attrNameLst>
                                      </p:cBhvr>
                                      <p:to>
                                        <p:strVal val="visible"/>
                                      </p:to>
                                    </p:set>
                                    <p:anim calcmode="lin" valueType="num">
                                      <p:cBhvr additive="base">
                                        <p:cTn dur="500"/>
                                        <p:tgtEl>
                                          <p:spTgt spid="784"/>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5"/>
          <p:cNvSpPr txBox="1"/>
          <p:nvPr>
            <p:ph type="title"/>
          </p:nvPr>
        </p:nvSpPr>
        <p:spPr>
          <a:xfrm>
            <a:off x="1981200" y="658618"/>
            <a:ext cx="8229600" cy="939784"/>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rgbClr val="262626"/>
              </a:buClr>
              <a:buSzPts val="3600"/>
              <a:buFont typeface="Century Gothic"/>
              <a:buNone/>
            </a:pPr>
            <a:r>
              <a:rPr lang="en-US"/>
              <a:t>Business Rules</a:t>
            </a:r>
            <a:endParaRPr/>
          </a:p>
        </p:txBody>
      </p:sp>
      <p:sp>
        <p:nvSpPr>
          <p:cNvPr id="211" name="Google Shape;211;p5"/>
          <p:cNvSpPr txBox="1"/>
          <p:nvPr>
            <p:ph idx="1" type="body"/>
          </p:nvPr>
        </p:nvSpPr>
        <p:spPr>
          <a:xfrm>
            <a:off x="1662284" y="1631340"/>
            <a:ext cx="10122348" cy="4894004"/>
          </a:xfrm>
          <a:prstGeom prst="rect">
            <a:avLst/>
          </a:prstGeom>
          <a:noFill/>
          <a:ln>
            <a:noFill/>
          </a:ln>
        </p:spPr>
        <p:txBody>
          <a:bodyPr anchorCtr="0" anchor="t" bIns="45700" lIns="91425" spcFirstLastPara="1" rIns="91425" wrap="square" tIns="45700">
            <a:normAutofit lnSpcReduction="10000"/>
          </a:bodyPr>
          <a:lstStyle/>
          <a:p>
            <a:pPr indent="-342900" lvl="0" marL="342900" rtl="0" algn="just">
              <a:lnSpc>
                <a:spcPct val="100000"/>
              </a:lnSpc>
              <a:spcBef>
                <a:spcPts val="0"/>
              </a:spcBef>
              <a:spcAft>
                <a:spcPts val="0"/>
              </a:spcAft>
              <a:buSzPts val="2400"/>
              <a:buChar char="?"/>
            </a:pPr>
            <a:r>
              <a:rPr lang="en-US" sz="2400"/>
              <a:t>A </a:t>
            </a:r>
            <a:r>
              <a:rPr b="1" lang="en-US" sz="2400"/>
              <a:t>business rule</a:t>
            </a:r>
            <a:r>
              <a:rPr lang="en-US" sz="2400"/>
              <a:t> is a brief, precise, and unambiguous description of a policy, procedure, or principle within a specific organization.</a:t>
            </a:r>
            <a:endParaRPr/>
          </a:p>
          <a:p>
            <a:pPr indent="-342900" lvl="0" marL="342900" rtl="0" algn="just">
              <a:lnSpc>
                <a:spcPct val="100000"/>
              </a:lnSpc>
              <a:spcBef>
                <a:spcPts val="1920"/>
              </a:spcBef>
              <a:spcAft>
                <a:spcPts val="0"/>
              </a:spcAft>
              <a:buSzPts val="2400"/>
              <a:buChar char="?"/>
            </a:pPr>
            <a:r>
              <a:rPr lang="en-US" sz="2400"/>
              <a:t>The main sources of business rules are company managers, policy makers, department managers, and written  documentation such as a company’s procedures, standards, and operations manuals. </a:t>
            </a:r>
            <a:endParaRPr/>
          </a:p>
          <a:p>
            <a:pPr indent="-342900" lvl="0" marL="342900" rtl="0" algn="just">
              <a:lnSpc>
                <a:spcPct val="100000"/>
              </a:lnSpc>
              <a:spcBef>
                <a:spcPts val="1920"/>
              </a:spcBef>
              <a:spcAft>
                <a:spcPts val="0"/>
              </a:spcAft>
              <a:buSzPts val="2400"/>
              <a:buChar char="?"/>
            </a:pPr>
            <a:r>
              <a:rPr lang="en-US" sz="2400"/>
              <a:t>A faster and more direct source of business rules is direct interviews with end users. Unfortunately, because perceptions differ, end users are sometimes a less reliable source when it comes to specifying business rules. Interviews with several people who perform the same job often get different perceptions of what the job components are.</a:t>
            </a:r>
            <a:endParaRPr sz="2400"/>
          </a:p>
        </p:txBody>
      </p:sp>
      <p:sp>
        <p:nvSpPr>
          <p:cNvPr id="212" name="Google Shape;212;p5"/>
          <p:cNvSpPr txBox="1"/>
          <p:nvPr>
            <p:ph idx="12" type="sldNum"/>
          </p:nvPr>
        </p:nvSpPr>
        <p:spPr>
          <a:xfrm>
            <a:off x="531812" y="787782"/>
            <a:ext cx="779767"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2000"/>
              <a:buNone/>
            </a:pPr>
            <a:fld id="{00000000-1234-1234-1234-123412341234}" type="slidenum">
              <a:rPr lang="en-US"/>
              <a:t>‹#›</a:t>
            </a:fld>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3" name="Shape 853"/>
        <p:cNvGrpSpPr/>
        <p:nvPr/>
      </p:nvGrpSpPr>
      <p:grpSpPr>
        <a:xfrm>
          <a:off x="0" y="0"/>
          <a:ext cx="0" cy="0"/>
          <a:chOff x="0" y="0"/>
          <a:chExt cx="0" cy="0"/>
        </a:xfrm>
      </p:grpSpPr>
      <p:sp>
        <p:nvSpPr>
          <p:cNvPr id="854" name="Google Shape;854;p48"/>
          <p:cNvSpPr txBox="1"/>
          <p:nvPr>
            <p:ph type="title"/>
          </p:nvPr>
        </p:nvSpPr>
        <p:spPr>
          <a:xfrm>
            <a:off x="1611932" y="233868"/>
            <a:ext cx="9740652" cy="919039"/>
          </a:xfrm>
          <a:prstGeom prst="rect">
            <a:avLst/>
          </a:prstGeom>
          <a:noFill/>
          <a:ln>
            <a:noFill/>
          </a:ln>
        </p:spPr>
        <p:txBody>
          <a:bodyPr anchorCtr="0" anchor="t" bIns="45700" lIns="91425" spcFirstLastPara="1" rIns="91425" wrap="square" tIns="45700">
            <a:normAutofit/>
          </a:bodyPr>
          <a:lstStyle/>
          <a:p>
            <a:pPr indent="0" lvl="0" marL="0" rtl="0" algn="ctr">
              <a:lnSpc>
                <a:spcPct val="100000"/>
              </a:lnSpc>
              <a:spcBef>
                <a:spcPts val="0"/>
              </a:spcBef>
              <a:spcAft>
                <a:spcPts val="0"/>
              </a:spcAft>
              <a:buClr>
                <a:schemeClr val="accent1"/>
              </a:buClr>
              <a:buSzPts val="3600"/>
              <a:buFont typeface="Century Gothic"/>
              <a:buNone/>
            </a:pPr>
            <a:r>
              <a:rPr lang="en-US">
                <a:solidFill>
                  <a:schemeClr val="accent1"/>
                </a:solidFill>
              </a:rPr>
              <a:t>Resolving Many-to-Many Relationship</a:t>
            </a:r>
            <a:endParaRPr>
              <a:solidFill>
                <a:schemeClr val="accent1"/>
              </a:solidFill>
            </a:endParaRPr>
          </a:p>
        </p:txBody>
      </p:sp>
      <p:sp>
        <p:nvSpPr>
          <p:cNvPr id="855" name="Google Shape;855;p48"/>
          <p:cNvSpPr txBox="1"/>
          <p:nvPr>
            <p:ph idx="12" type="sldNum"/>
          </p:nvPr>
        </p:nvSpPr>
        <p:spPr>
          <a:xfrm>
            <a:off x="531812" y="787782"/>
            <a:ext cx="779767"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2000"/>
              <a:buNone/>
            </a:pPr>
            <a:fld id="{00000000-1234-1234-1234-123412341234}" type="slidenum">
              <a:rPr lang="en-US"/>
              <a:t>‹#›</a:t>
            </a:fld>
            <a:endParaRPr/>
          </a:p>
        </p:txBody>
      </p:sp>
      <p:sp>
        <p:nvSpPr>
          <p:cNvPr id="856" name="Google Shape;856;p48"/>
          <p:cNvSpPr txBox="1"/>
          <p:nvPr/>
        </p:nvSpPr>
        <p:spPr>
          <a:xfrm>
            <a:off x="2279576" y="1152907"/>
            <a:ext cx="8911687" cy="128089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rgbClr val="262626"/>
              </a:buClr>
              <a:buSzPts val="3200"/>
              <a:buFont typeface="Century Gothic"/>
              <a:buNone/>
            </a:pPr>
            <a:r>
              <a:rPr b="0" i="0" lang="en-US" sz="3200" u="none" cap="none" strike="noStrike">
                <a:solidFill>
                  <a:srgbClr val="262626"/>
                </a:solidFill>
                <a:latin typeface="Century Gothic"/>
                <a:ea typeface="Century Gothic"/>
                <a:cs typeface="Century Gothic"/>
                <a:sym typeface="Century Gothic"/>
              </a:rPr>
              <a:t>Associative Entities</a:t>
            </a:r>
            <a:endParaRPr b="0" i="0" sz="1400" u="none" cap="none" strike="noStrike">
              <a:solidFill>
                <a:srgbClr val="000000"/>
              </a:solidFill>
              <a:latin typeface="Arial"/>
              <a:ea typeface="Arial"/>
              <a:cs typeface="Arial"/>
              <a:sym typeface="Arial"/>
            </a:endParaRPr>
          </a:p>
        </p:txBody>
      </p:sp>
      <p:sp>
        <p:nvSpPr>
          <p:cNvPr id="857" name="Google Shape;857;p48"/>
          <p:cNvSpPr txBox="1"/>
          <p:nvPr>
            <p:ph idx="1" type="body"/>
          </p:nvPr>
        </p:nvSpPr>
        <p:spPr>
          <a:xfrm>
            <a:off x="2000250" y="2071946"/>
            <a:ext cx="9640366" cy="4386004"/>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SzPts val="2800"/>
              <a:buChar char="?"/>
            </a:pPr>
            <a:r>
              <a:rPr lang="en-US" sz="2800"/>
              <a:t>Also known as </a:t>
            </a:r>
            <a:r>
              <a:rPr lang="en-US" sz="2800">
                <a:solidFill>
                  <a:schemeClr val="hlink"/>
                </a:solidFill>
              </a:rPr>
              <a:t>weak </a:t>
            </a:r>
            <a:r>
              <a:rPr lang="en-US" sz="2800"/>
              <a:t>entities.</a:t>
            </a:r>
            <a:endParaRPr/>
          </a:p>
          <a:p>
            <a:pPr indent="-342900" lvl="0" marL="342900" rtl="0" algn="l">
              <a:lnSpc>
                <a:spcPct val="100000"/>
              </a:lnSpc>
              <a:spcBef>
                <a:spcPts val="1000"/>
              </a:spcBef>
              <a:spcAft>
                <a:spcPts val="0"/>
              </a:spcAft>
              <a:buSzPts val="2800"/>
              <a:buChar char="?"/>
            </a:pPr>
            <a:r>
              <a:rPr lang="en-US" sz="2800"/>
              <a:t>Used to resolve </a:t>
            </a:r>
            <a:r>
              <a:rPr lang="en-US" sz="2800">
                <a:solidFill>
                  <a:schemeClr val="hlink"/>
                </a:solidFill>
              </a:rPr>
              <a:t>M:N</a:t>
            </a:r>
            <a:r>
              <a:rPr lang="en-US" sz="2800"/>
              <a:t> relationships.</a:t>
            </a:r>
            <a:endParaRPr/>
          </a:p>
          <a:p>
            <a:pPr indent="-342900" lvl="0" marL="342900" rtl="0" algn="l">
              <a:lnSpc>
                <a:spcPct val="100000"/>
              </a:lnSpc>
              <a:spcBef>
                <a:spcPts val="1000"/>
              </a:spcBef>
              <a:spcAft>
                <a:spcPts val="0"/>
              </a:spcAft>
              <a:buSzPts val="2800"/>
              <a:buChar char="?"/>
            </a:pPr>
            <a:r>
              <a:rPr lang="en-US" sz="2800"/>
              <a:t>Composed of </a:t>
            </a:r>
            <a:r>
              <a:rPr lang="en-US" sz="2800">
                <a:solidFill>
                  <a:schemeClr val="hlink"/>
                </a:solidFill>
              </a:rPr>
              <a:t>primary keys</a:t>
            </a:r>
            <a:r>
              <a:rPr lang="en-US" sz="2800"/>
              <a:t> of each of the entities to be connected.</a:t>
            </a:r>
            <a:endParaRPr/>
          </a:p>
          <a:p>
            <a:pPr indent="-342900" lvl="0" marL="342900" rtl="0" algn="l">
              <a:lnSpc>
                <a:spcPct val="100000"/>
              </a:lnSpc>
              <a:spcBef>
                <a:spcPts val="1000"/>
              </a:spcBef>
              <a:spcAft>
                <a:spcPts val="0"/>
              </a:spcAft>
              <a:buSzPts val="2800"/>
              <a:buChar char="?"/>
            </a:pPr>
            <a:r>
              <a:rPr lang="en-US" sz="2800"/>
              <a:t>By introducing an ‘associative’ entity to form a new </a:t>
            </a:r>
            <a:r>
              <a:rPr lang="en-US" sz="2800">
                <a:solidFill>
                  <a:schemeClr val="hlink"/>
                </a:solidFill>
              </a:rPr>
              <a:t>2 pairs</a:t>
            </a:r>
            <a:r>
              <a:rPr lang="en-US" sz="2800"/>
              <a:t> of one-to-many relationships.</a:t>
            </a:r>
            <a:endParaRPr/>
          </a:p>
          <a:p>
            <a:pPr indent="-342900" lvl="0" marL="342900" rtl="0" algn="l">
              <a:lnSpc>
                <a:spcPct val="100000"/>
              </a:lnSpc>
              <a:spcBef>
                <a:spcPts val="1000"/>
              </a:spcBef>
              <a:spcAft>
                <a:spcPts val="0"/>
              </a:spcAft>
              <a:buSzPts val="2800"/>
              <a:buChar char="?"/>
            </a:pPr>
            <a:r>
              <a:rPr lang="en-US" sz="2800"/>
              <a:t>  </a:t>
            </a:r>
            <a:r>
              <a:rPr lang="en-US" sz="2800">
                <a:solidFill>
                  <a:srgbClr val="C00000"/>
                </a:solidFill>
              </a:rPr>
              <a:t>M: N 🡪 1: M</a:t>
            </a:r>
            <a:endParaRPr/>
          </a:p>
          <a:p>
            <a:pPr indent="0" lvl="0" marL="0" rtl="0" algn="l">
              <a:lnSpc>
                <a:spcPct val="100000"/>
              </a:lnSpc>
              <a:spcBef>
                <a:spcPts val="1000"/>
              </a:spcBef>
              <a:spcAft>
                <a:spcPts val="0"/>
              </a:spcAft>
              <a:buSzPts val="2800"/>
              <a:buNone/>
            </a:pPr>
            <a:r>
              <a:rPr lang="en-US" sz="2800">
                <a:solidFill>
                  <a:srgbClr val="C00000"/>
                </a:solidFill>
              </a:rPr>
              <a:t>                  M: 1</a:t>
            </a:r>
            <a:endParaRPr sz="2800">
              <a:solidFill>
                <a:srgbClr val="C00000"/>
              </a:solidFill>
            </a:endParaRPr>
          </a:p>
          <a:p>
            <a:pPr indent="-165100" lvl="0" marL="342900" rtl="0" algn="l">
              <a:lnSpc>
                <a:spcPct val="100000"/>
              </a:lnSpc>
              <a:spcBef>
                <a:spcPts val="1000"/>
              </a:spcBef>
              <a:spcAft>
                <a:spcPts val="0"/>
              </a:spcAft>
              <a:buSzPts val="2800"/>
              <a:buNone/>
            </a:pPr>
            <a:r>
              <a:t/>
            </a:r>
            <a:endParaRPr sz="2800"/>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1" name="Shape 861"/>
        <p:cNvGrpSpPr/>
        <p:nvPr/>
      </p:nvGrpSpPr>
      <p:grpSpPr>
        <a:xfrm>
          <a:off x="0" y="0"/>
          <a:ext cx="0" cy="0"/>
          <a:chOff x="0" y="0"/>
          <a:chExt cx="0" cy="0"/>
        </a:xfrm>
      </p:grpSpPr>
      <p:sp>
        <p:nvSpPr>
          <p:cNvPr id="862" name="Google Shape;862;p49"/>
          <p:cNvSpPr txBox="1"/>
          <p:nvPr>
            <p:ph type="title"/>
          </p:nvPr>
        </p:nvSpPr>
        <p:spPr>
          <a:xfrm>
            <a:off x="1981200" y="228600"/>
            <a:ext cx="8286750" cy="8763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rgbClr val="262626"/>
              </a:buClr>
              <a:buSzPts val="3600"/>
              <a:buFont typeface="Century Gothic"/>
              <a:buNone/>
            </a:pPr>
            <a:r>
              <a:rPr lang="en-US"/>
              <a:t>Example 1 – Associative Entity</a:t>
            </a:r>
            <a:endParaRPr/>
          </a:p>
        </p:txBody>
      </p:sp>
      <p:sp>
        <p:nvSpPr>
          <p:cNvPr id="863" name="Google Shape;863;p49"/>
          <p:cNvSpPr txBox="1"/>
          <p:nvPr>
            <p:ph idx="1" type="body"/>
          </p:nvPr>
        </p:nvSpPr>
        <p:spPr>
          <a:xfrm>
            <a:off x="2000250" y="1147763"/>
            <a:ext cx="8324850" cy="1085850"/>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SzPts val="2600"/>
              <a:buChar char="?"/>
            </a:pPr>
            <a:r>
              <a:rPr lang="en-US" sz="2600"/>
              <a:t>By introducing an ‘associative’ entity to form a new 2 pairs of one-to-many relationships.</a:t>
            </a:r>
            <a:endParaRPr sz="2600"/>
          </a:p>
        </p:txBody>
      </p:sp>
      <p:sp>
        <p:nvSpPr>
          <p:cNvPr id="864" name="Google Shape;864;p49"/>
          <p:cNvSpPr txBox="1"/>
          <p:nvPr>
            <p:ph idx="12" type="sldNum"/>
          </p:nvPr>
        </p:nvSpPr>
        <p:spPr>
          <a:xfrm>
            <a:off x="531812" y="787782"/>
            <a:ext cx="779767"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2000"/>
              <a:buNone/>
            </a:pPr>
            <a:fld id="{00000000-1234-1234-1234-123412341234}" type="slidenum">
              <a:rPr lang="en-US"/>
              <a:t>‹#›</a:t>
            </a:fld>
            <a:endParaRPr/>
          </a:p>
        </p:txBody>
      </p:sp>
      <p:grpSp>
        <p:nvGrpSpPr>
          <p:cNvPr id="865" name="Google Shape;865;p49"/>
          <p:cNvGrpSpPr/>
          <p:nvPr/>
        </p:nvGrpSpPr>
        <p:grpSpPr>
          <a:xfrm>
            <a:off x="1991544" y="2297113"/>
            <a:ext cx="6865962" cy="945160"/>
            <a:chOff x="514350" y="2297113"/>
            <a:chExt cx="6472238" cy="768350"/>
          </a:xfrm>
        </p:grpSpPr>
        <p:grpSp>
          <p:nvGrpSpPr>
            <p:cNvPr id="866" name="Google Shape;866;p49"/>
            <p:cNvGrpSpPr/>
            <p:nvPr/>
          </p:nvGrpSpPr>
          <p:grpSpPr>
            <a:xfrm>
              <a:off x="1955800" y="2297113"/>
              <a:ext cx="5030788" cy="768350"/>
              <a:chOff x="1232" y="1447"/>
              <a:chExt cx="3169" cy="484"/>
            </a:xfrm>
          </p:grpSpPr>
          <p:pic>
            <p:nvPicPr>
              <p:cNvPr id="867" name="Google Shape;867;p49"/>
              <p:cNvPicPr preferRelativeResize="0"/>
              <p:nvPr/>
            </p:nvPicPr>
            <p:blipFill rotWithShape="1">
              <a:blip r:embed="rId3">
                <a:alphaModFix/>
              </a:blip>
              <a:srcRect b="0" l="0" r="0" t="0"/>
              <a:stretch/>
            </p:blipFill>
            <p:spPr>
              <a:xfrm>
                <a:off x="1232" y="1447"/>
                <a:ext cx="3169" cy="484"/>
              </a:xfrm>
              <a:prstGeom prst="rect">
                <a:avLst/>
              </a:prstGeom>
              <a:noFill/>
              <a:ln>
                <a:noFill/>
              </a:ln>
            </p:spPr>
          </p:pic>
          <p:sp>
            <p:nvSpPr>
              <p:cNvPr id="868" name="Google Shape;868;p49"/>
              <p:cNvSpPr txBox="1"/>
              <p:nvPr/>
            </p:nvSpPr>
            <p:spPr>
              <a:xfrm>
                <a:off x="1309" y="1555"/>
                <a:ext cx="926" cy="237"/>
              </a:xfrm>
              <a:prstGeom prst="rect">
                <a:avLst/>
              </a:prstGeom>
              <a:noFill/>
              <a:ln>
                <a:noFill/>
              </a:ln>
            </p:spPr>
            <p:txBody>
              <a:bodyPr anchorCtr="0" anchor="t" bIns="40675" lIns="81375" spcFirstLastPara="1" rIns="81375" wrap="square" tIns="40675">
                <a:no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chemeClr val="dk1"/>
                    </a:solidFill>
                    <a:latin typeface="Century Gothic"/>
                    <a:ea typeface="Century Gothic"/>
                    <a:cs typeface="Century Gothic"/>
                    <a:sym typeface="Century Gothic"/>
                  </a:rPr>
                  <a:t>Customer</a:t>
                </a:r>
                <a:endParaRPr b="1" i="0" sz="1600" u="none" cap="none" strike="noStrike">
                  <a:solidFill>
                    <a:schemeClr val="dk1"/>
                  </a:solidFill>
                  <a:latin typeface="Century Gothic"/>
                  <a:ea typeface="Century Gothic"/>
                  <a:cs typeface="Century Gothic"/>
                  <a:sym typeface="Century Gothic"/>
                </a:endParaRPr>
              </a:p>
            </p:txBody>
          </p:sp>
          <p:sp>
            <p:nvSpPr>
              <p:cNvPr id="869" name="Google Shape;869;p49"/>
              <p:cNvSpPr txBox="1"/>
              <p:nvPr/>
            </p:nvSpPr>
            <p:spPr>
              <a:xfrm>
                <a:off x="3472" y="1544"/>
                <a:ext cx="778" cy="223"/>
              </a:xfrm>
              <a:prstGeom prst="rect">
                <a:avLst/>
              </a:prstGeom>
              <a:noFill/>
              <a:ln>
                <a:noFill/>
              </a:ln>
            </p:spPr>
            <p:txBody>
              <a:bodyPr anchorCtr="0" anchor="t" bIns="40675" lIns="81375" spcFirstLastPara="1" rIns="81375" wrap="square" tIns="40675">
                <a:no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chemeClr val="dk1"/>
                    </a:solidFill>
                    <a:latin typeface="Century Gothic"/>
                    <a:ea typeface="Century Gothic"/>
                    <a:cs typeface="Century Gothic"/>
                    <a:sym typeface="Century Gothic"/>
                  </a:rPr>
                  <a:t>Product</a:t>
                </a:r>
                <a:endParaRPr b="1" i="0" sz="1600" u="none" cap="none" strike="noStrike">
                  <a:solidFill>
                    <a:schemeClr val="dk1"/>
                  </a:solidFill>
                  <a:latin typeface="Century Gothic"/>
                  <a:ea typeface="Century Gothic"/>
                  <a:cs typeface="Century Gothic"/>
                  <a:sym typeface="Century Gothic"/>
                </a:endParaRPr>
              </a:p>
            </p:txBody>
          </p:sp>
        </p:grpSp>
        <p:sp>
          <p:nvSpPr>
            <p:cNvPr id="870" name="Google Shape;870;p49"/>
            <p:cNvSpPr txBox="1"/>
            <p:nvPr/>
          </p:nvSpPr>
          <p:spPr>
            <a:xfrm>
              <a:off x="514350" y="2476501"/>
              <a:ext cx="110490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accent2"/>
                  </a:solidFill>
                  <a:latin typeface="Century Gothic"/>
                  <a:ea typeface="Century Gothic"/>
                  <a:cs typeface="Century Gothic"/>
                  <a:sym typeface="Century Gothic"/>
                </a:rPr>
                <a:t>Before</a:t>
              </a:r>
              <a:endParaRPr b="0" i="0" sz="1400" u="none" cap="none" strike="noStrike">
                <a:solidFill>
                  <a:srgbClr val="000000"/>
                </a:solidFill>
                <a:latin typeface="Arial"/>
                <a:ea typeface="Arial"/>
                <a:cs typeface="Arial"/>
                <a:sym typeface="Arial"/>
              </a:endParaRPr>
            </a:p>
          </p:txBody>
        </p:sp>
      </p:grpSp>
      <p:cxnSp>
        <p:nvCxnSpPr>
          <p:cNvPr id="871" name="Google Shape;871;p49"/>
          <p:cNvCxnSpPr/>
          <p:nvPr/>
        </p:nvCxnSpPr>
        <p:spPr>
          <a:xfrm flipH="1" rot="-5400000">
            <a:off x="5329659" y="2721967"/>
            <a:ext cx="249238" cy="12700"/>
          </a:xfrm>
          <a:prstGeom prst="straightConnector1">
            <a:avLst/>
          </a:prstGeom>
          <a:noFill/>
          <a:ln cap="flat" cmpd="sng" w="38100">
            <a:solidFill>
              <a:schemeClr val="dk1"/>
            </a:solidFill>
            <a:prstDash val="solid"/>
            <a:round/>
            <a:headEnd len="sm" w="sm" type="none"/>
            <a:tailEnd len="sm" w="sm" type="none"/>
          </a:ln>
        </p:spPr>
      </p:cxnSp>
      <p:cxnSp>
        <p:nvCxnSpPr>
          <p:cNvPr id="872" name="Google Shape;872;p49"/>
          <p:cNvCxnSpPr/>
          <p:nvPr/>
        </p:nvCxnSpPr>
        <p:spPr>
          <a:xfrm rot="5400000">
            <a:off x="6613104" y="2720379"/>
            <a:ext cx="263525" cy="1588"/>
          </a:xfrm>
          <a:prstGeom prst="straightConnector1">
            <a:avLst/>
          </a:prstGeom>
          <a:noFill/>
          <a:ln cap="flat" cmpd="sng" w="38100">
            <a:solidFill>
              <a:schemeClr val="dk1"/>
            </a:solidFill>
            <a:prstDash val="solid"/>
            <a:round/>
            <a:headEnd len="sm" w="sm" type="none"/>
            <a:tailEnd len="sm" w="sm" type="none"/>
          </a:ln>
        </p:spPr>
      </p:cxnSp>
      <p:grpSp>
        <p:nvGrpSpPr>
          <p:cNvPr id="873" name="Google Shape;873;p49"/>
          <p:cNvGrpSpPr/>
          <p:nvPr/>
        </p:nvGrpSpPr>
        <p:grpSpPr>
          <a:xfrm>
            <a:off x="2027647" y="3573017"/>
            <a:ext cx="6865962" cy="3056383"/>
            <a:chOff x="685800" y="3736976"/>
            <a:chExt cx="6291263" cy="2535238"/>
          </a:xfrm>
        </p:grpSpPr>
        <p:grpSp>
          <p:nvGrpSpPr>
            <p:cNvPr id="874" name="Google Shape;874;p49"/>
            <p:cNvGrpSpPr/>
            <p:nvPr/>
          </p:nvGrpSpPr>
          <p:grpSpPr>
            <a:xfrm>
              <a:off x="685800" y="3736976"/>
              <a:ext cx="6291263" cy="2535238"/>
              <a:chOff x="432" y="2354"/>
              <a:chExt cx="3963" cy="1597"/>
            </a:xfrm>
          </p:grpSpPr>
          <p:pic>
            <p:nvPicPr>
              <p:cNvPr id="875" name="Google Shape;875;p49"/>
              <p:cNvPicPr preferRelativeResize="0"/>
              <p:nvPr/>
            </p:nvPicPr>
            <p:blipFill rotWithShape="1">
              <a:blip r:embed="rId4">
                <a:alphaModFix/>
              </a:blip>
              <a:srcRect b="0" l="0" r="0" t="0"/>
              <a:stretch/>
            </p:blipFill>
            <p:spPr>
              <a:xfrm>
                <a:off x="1292" y="2354"/>
                <a:ext cx="3103" cy="1271"/>
              </a:xfrm>
              <a:prstGeom prst="rect">
                <a:avLst/>
              </a:prstGeom>
              <a:noFill/>
              <a:ln>
                <a:noFill/>
              </a:ln>
            </p:spPr>
          </p:pic>
          <p:sp>
            <p:nvSpPr>
              <p:cNvPr id="876" name="Google Shape;876;p49"/>
              <p:cNvSpPr txBox="1"/>
              <p:nvPr/>
            </p:nvSpPr>
            <p:spPr>
              <a:xfrm>
                <a:off x="1285" y="2486"/>
                <a:ext cx="1062" cy="268"/>
              </a:xfrm>
              <a:prstGeom prst="rect">
                <a:avLst/>
              </a:prstGeom>
              <a:noFill/>
              <a:ln>
                <a:noFill/>
              </a:ln>
            </p:spPr>
            <p:txBody>
              <a:bodyPr anchorCtr="0" anchor="t" bIns="40675" lIns="81375" spcFirstLastPara="1" rIns="81375" wrap="square" tIns="40675">
                <a:no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chemeClr val="dk1"/>
                    </a:solidFill>
                    <a:latin typeface="Arial"/>
                    <a:ea typeface="Arial"/>
                    <a:cs typeface="Arial"/>
                    <a:sym typeface="Arial"/>
                  </a:rPr>
                  <a:t>Customer</a:t>
                </a:r>
                <a:endParaRPr b="1" i="0" sz="1600" u="none" cap="none" strike="noStrike">
                  <a:solidFill>
                    <a:schemeClr val="dk1"/>
                  </a:solidFill>
                  <a:latin typeface="Arial"/>
                  <a:ea typeface="Arial"/>
                  <a:cs typeface="Arial"/>
                  <a:sym typeface="Arial"/>
                </a:endParaRPr>
              </a:p>
            </p:txBody>
          </p:sp>
          <p:sp>
            <p:nvSpPr>
              <p:cNvPr id="877" name="Google Shape;877;p49"/>
              <p:cNvSpPr txBox="1"/>
              <p:nvPr/>
            </p:nvSpPr>
            <p:spPr>
              <a:xfrm>
                <a:off x="3410" y="2450"/>
                <a:ext cx="896" cy="233"/>
              </a:xfrm>
              <a:prstGeom prst="rect">
                <a:avLst/>
              </a:prstGeom>
              <a:noFill/>
              <a:ln>
                <a:noFill/>
              </a:ln>
            </p:spPr>
            <p:txBody>
              <a:bodyPr anchorCtr="0" anchor="t" bIns="40675" lIns="81375" spcFirstLastPara="1" rIns="81375" wrap="square" tIns="40675">
                <a:no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chemeClr val="dk1"/>
                    </a:solidFill>
                    <a:latin typeface="Arial"/>
                    <a:ea typeface="Arial"/>
                    <a:cs typeface="Arial"/>
                    <a:sym typeface="Arial"/>
                  </a:rPr>
                  <a:t>Product</a:t>
                </a:r>
                <a:endParaRPr b="0" i="0" sz="1600" u="none" cap="none" strike="noStrike">
                  <a:solidFill>
                    <a:schemeClr val="dk1"/>
                  </a:solidFill>
                  <a:latin typeface="Arial"/>
                  <a:ea typeface="Arial"/>
                  <a:cs typeface="Arial"/>
                  <a:sym typeface="Arial"/>
                </a:endParaRPr>
              </a:p>
            </p:txBody>
          </p:sp>
          <p:sp>
            <p:nvSpPr>
              <p:cNvPr id="878" name="Google Shape;878;p49"/>
              <p:cNvSpPr txBox="1"/>
              <p:nvPr/>
            </p:nvSpPr>
            <p:spPr>
              <a:xfrm>
                <a:off x="2449" y="3261"/>
                <a:ext cx="820" cy="263"/>
              </a:xfrm>
              <a:prstGeom prst="rect">
                <a:avLst/>
              </a:prstGeom>
              <a:noFill/>
              <a:ln>
                <a:noFill/>
              </a:ln>
            </p:spPr>
            <p:txBody>
              <a:bodyPr anchorCtr="0" anchor="t" bIns="40675" lIns="81375" spcFirstLastPara="1" rIns="81375" wrap="square" tIns="40675">
                <a:no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chemeClr val="dk1"/>
                    </a:solidFill>
                    <a:latin typeface="Arial"/>
                    <a:ea typeface="Arial"/>
                    <a:cs typeface="Arial"/>
                    <a:sym typeface="Arial"/>
                  </a:rPr>
                  <a:t>Order</a:t>
                </a:r>
                <a:endParaRPr b="1" i="0" sz="1600" u="none" cap="none" strike="noStrike">
                  <a:solidFill>
                    <a:schemeClr val="dk1"/>
                  </a:solidFill>
                  <a:latin typeface="Arial"/>
                  <a:ea typeface="Arial"/>
                  <a:cs typeface="Arial"/>
                  <a:sym typeface="Arial"/>
                </a:endParaRPr>
              </a:p>
            </p:txBody>
          </p:sp>
          <p:sp>
            <p:nvSpPr>
              <p:cNvPr id="879" name="Google Shape;879;p49"/>
              <p:cNvSpPr txBox="1"/>
              <p:nvPr/>
            </p:nvSpPr>
            <p:spPr>
              <a:xfrm>
                <a:off x="2147" y="3702"/>
                <a:ext cx="1423" cy="249"/>
              </a:xfrm>
              <a:prstGeom prst="rect">
                <a:avLst/>
              </a:prstGeom>
              <a:noFill/>
              <a:ln>
                <a:noFill/>
              </a:ln>
            </p:spPr>
            <p:txBody>
              <a:bodyPr anchorCtr="0" anchor="t" bIns="40675" lIns="81375" spcFirstLastPara="1" rIns="81375" wrap="square" tIns="40675">
                <a:no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Century Gothic"/>
                    <a:ea typeface="Century Gothic"/>
                    <a:cs typeface="Century Gothic"/>
                    <a:sym typeface="Century Gothic"/>
                  </a:rPr>
                  <a:t>Associative Entity</a:t>
                </a:r>
                <a:endParaRPr b="0" i="0" sz="1800" u="none" cap="none" strike="noStrike">
                  <a:solidFill>
                    <a:schemeClr val="dk1"/>
                  </a:solidFill>
                  <a:latin typeface="Century Gothic"/>
                  <a:ea typeface="Century Gothic"/>
                  <a:cs typeface="Century Gothic"/>
                  <a:sym typeface="Century Gothic"/>
                </a:endParaRPr>
              </a:p>
            </p:txBody>
          </p:sp>
          <p:cxnSp>
            <p:nvCxnSpPr>
              <p:cNvPr id="880" name="Google Shape;880;p49"/>
              <p:cNvCxnSpPr/>
              <p:nvPr/>
            </p:nvCxnSpPr>
            <p:spPr>
              <a:xfrm>
                <a:off x="1609" y="2877"/>
                <a:ext cx="273" cy="0"/>
              </a:xfrm>
              <a:prstGeom prst="straightConnector1">
                <a:avLst/>
              </a:prstGeom>
              <a:noFill/>
              <a:ln cap="flat" cmpd="sng" w="38100">
                <a:solidFill>
                  <a:srgbClr val="000000"/>
                </a:solidFill>
                <a:prstDash val="solid"/>
                <a:round/>
                <a:headEnd len="sm" w="sm" type="none"/>
                <a:tailEnd len="sm" w="sm" type="none"/>
              </a:ln>
            </p:spPr>
          </p:cxnSp>
          <p:cxnSp>
            <p:nvCxnSpPr>
              <p:cNvPr id="881" name="Google Shape;881;p49"/>
              <p:cNvCxnSpPr/>
              <p:nvPr/>
            </p:nvCxnSpPr>
            <p:spPr>
              <a:xfrm>
                <a:off x="3644" y="2877"/>
                <a:ext cx="260" cy="0"/>
              </a:xfrm>
              <a:prstGeom prst="straightConnector1">
                <a:avLst/>
              </a:prstGeom>
              <a:noFill/>
              <a:ln cap="flat" cmpd="sng" w="38100">
                <a:solidFill>
                  <a:srgbClr val="000000"/>
                </a:solidFill>
                <a:prstDash val="solid"/>
                <a:round/>
                <a:headEnd len="sm" w="sm" type="none"/>
                <a:tailEnd len="sm" w="sm" type="none"/>
              </a:ln>
            </p:spPr>
          </p:cxnSp>
          <p:sp>
            <p:nvSpPr>
              <p:cNvPr id="882" name="Google Shape;882;p49"/>
              <p:cNvSpPr txBox="1"/>
              <p:nvPr/>
            </p:nvSpPr>
            <p:spPr>
              <a:xfrm>
                <a:off x="432" y="2448"/>
                <a:ext cx="696" cy="23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accent2"/>
                    </a:solidFill>
                    <a:latin typeface="Century Gothic"/>
                    <a:ea typeface="Century Gothic"/>
                    <a:cs typeface="Century Gothic"/>
                    <a:sym typeface="Century Gothic"/>
                  </a:rPr>
                  <a:t>After</a:t>
                </a:r>
                <a:endParaRPr b="0" i="0" sz="1400" u="none" cap="none" strike="noStrike">
                  <a:solidFill>
                    <a:srgbClr val="000000"/>
                  </a:solidFill>
                  <a:latin typeface="Arial"/>
                  <a:ea typeface="Arial"/>
                  <a:cs typeface="Arial"/>
                  <a:sym typeface="Arial"/>
                </a:endParaRPr>
              </a:p>
            </p:txBody>
          </p:sp>
        </p:grpSp>
        <p:cxnSp>
          <p:nvCxnSpPr>
            <p:cNvPr id="883" name="Google Shape;883;p49"/>
            <p:cNvCxnSpPr/>
            <p:nvPr/>
          </p:nvCxnSpPr>
          <p:spPr>
            <a:xfrm rot="5400000">
              <a:off x="3345873" y="5368636"/>
              <a:ext cx="263237" cy="1588"/>
            </a:xfrm>
            <a:prstGeom prst="straightConnector1">
              <a:avLst/>
            </a:prstGeom>
            <a:noFill/>
            <a:ln cap="flat" cmpd="sng" w="38100">
              <a:solidFill>
                <a:schemeClr val="dk1"/>
              </a:solidFill>
              <a:prstDash val="solid"/>
              <a:round/>
              <a:headEnd len="sm" w="sm" type="none"/>
              <a:tailEnd len="sm" w="sm" type="none"/>
            </a:ln>
          </p:spPr>
        </p:cxnSp>
        <p:cxnSp>
          <p:nvCxnSpPr>
            <p:cNvPr id="884" name="Google Shape;884;p49"/>
            <p:cNvCxnSpPr/>
            <p:nvPr/>
          </p:nvCxnSpPr>
          <p:spPr>
            <a:xfrm rot="5400000">
              <a:off x="5410200" y="5410200"/>
              <a:ext cx="235528" cy="1588"/>
            </a:xfrm>
            <a:prstGeom prst="straightConnector1">
              <a:avLst/>
            </a:prstGeom>
            <a:noFill/>
            <a:ln cap="flat" cmpd="sng" w="38100">
              <a:solidFill>
                <a:schemeClr val="dk1"/>
              </a:solidFill>
              <a:prstDash val="solid"/>
              <a:round/>
              <a:headEnd len="sm" w="sm" type="none"/>
              <a:tailEnd len="sm" w="sm" type="none"/>
            </a:ln>
          </p:spPr>
        </p:cxnSp>
        <p:cxnSp>
          <p:nvCxnSpPr>
            <p:cNvPr id="885" name="Google Shape;885;p49"/>
            <p:cNvCxnSpPr/>
            <p:nvPr/>
          </p:nvCxnSpPr>
          <p:spPr>
            <a:xfrm>
              <a:off x="2604655" y="4682836"/>
              <a:ext cx="387927" cy="13855"/>
            </a:xfrm>
            <a:prstGeom prst="straightConnector1">
              <a:avLst/>
            </a:prstGeom>
            <a:noFill/>
            <a:ln cap="flat" cmpd="sng" w="38100">
              <a:solidFill>
                <a:schemeClr val="dk1"/>
              </a:solidFill>
              <a:prstDash val="solid"/>
              <a:round/>
              <a:headEnd len="sm" w="sm" type="none"/>
              <a:tailEnd len="sm" w="sm" type="none"/>
            </a:ln>
          </p:spPr>
        </p:cxnSp>
        <p:cxnSp>
          <p:nvCxnSpPr>
            <p:cNvPr id="886" name="Google Shape;886;p49"/>
            <p:cNvCxnSpPr/>
            <p:nvPr/>
          </p:nvCxnSpPr>
          <p:spPr>
            <a:xfrm>
              <a:off x="5846618" y="4682836"/>
              <a:ext cx="374073" cy="1588"/>
            </a:xfrm>
            <a:prstGeom prst="straightConnector1">
              <a:avLst/>
            </a:prstGeom>
            <a:noFill/>
            <a:ln cap="flat" cmpd="sng" w="38100">
              <a:solidFill>
                <a:schemeClr val="dk1"/>
              </a:solidFill>
              <a:prstDash val="solid"/>
              <a:round/>
              <a:headEnd len="sm" w="sm" type="none"/>
              <a:tailEnd len="sm" w="sm" type="none"/>
            </a:ln>
          </p:spPr>
        </p:cxn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862"/>
                                        </p:tgtEl>
                                        <p:attrNameLst>
                                          <p:attrName>style.visibility</p:attrName>
                                        </p:attrNameLst>
                                      </p:cBhvr>
                                      <p:to>
                                        <p:strVal val="visible"/>
                                      </p:to>
                                    </p:set>
                                    <p:anim calcmode="lin" valueType="num">
                                      <p:cBhvr additive="base">
                                        <p:cTn dur="500"/>
                                        <p:tgtEl>
                                          <p:spTgt spid="862"/>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863">
                                            <p:txEl>
                                              <p:pRg end="0" st="0"/>
                                            </p:txEl>
                                          </p:spTgt>
                                        </p:tgtEl>
                                        <p:attrNameLst>
                                          <p:attrName>style.visibility</p:attrName>
                                        </p:attrNameLst>
                                      </p:cBhvr>
                                      <p:to>
                                        <p:strVal val="visible"/>
                                      </p:to>
                                    </p:set>
                                    <p:anim calcmode="lin" valueType="num">
                                      <p:cBhvr additive="base">
                                        <p:cTn dur="500"/>
                                        <p:tgtEl>
                                          <p:spTgt spid="863">
                                            <p:txEl>
                                              <p:pRg end="0" st="0"/>
                                            </p:txEl>
                                          </p:spTgt>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0" name="Shape 890"/>
        <p:cNvGrpSpPr/>
        <p:nvPr/>
      </p:nvGrpSpPr>
      <p:grpSpPr>
        <a:xfrm>
          <a:off x="0" y="0"/>
          <a:ext cx="0" cy="0"/>
          <a:chOff x="0" y="0"/>
          <a:chExt cx="0" cy="0"/>
        </a:xfrm>
      </p:grpSpPr>
      <p:sp>
        <p:nvSpPr>
          <p:cNvPr id="891" name="Google Shape;891;p50"/>
          <p:cNvSpPr txBox="1"/>
          <p:nvPr>
            <p:ph idx="12" type="sldNum"/>
          </p:nvPr>
        </p:nvSpPr>
        <p:spPr>
          <a:xfrm>
            <a:off x="531812" y="787782"/>
            <a:ext cx="779767"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2000"/>
              <a:buNone/>
            </a:pPr>
            <a:fld id="{00000000-1234-1234-1234-123412341234}" type="slidenum">
              <a:rPr lang="en-US"/>
              <a:t>‹#›</a:t>
            </a:fld>
            <a:endParaRPr/>
          </a:p>
        </p:txBody>
      </p:sp>
      <p:sp>
        <p:nvSpPr>
          <p:cNvPr id="892" name="Google Shape;892;p50"/>
          <p:cNvSpPr txBox="1"/>
          <p:nvPr>
            <p:ph idx="4294967295" type="title"/>
          </p:nvPr>
        </p:nvSpPr>
        <p:spPr>
          <a:xfrm>
            <a:off x="2104233" y="334963"/>
            <a:ext cx="8286750" cy="9525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rgbClr val="262626"/>
              </a:buClr>
              <a:buSzPts val="3600"/>
              <a:buFont typeface="Century Gothic"/>
              <a:buNone/>
            </a:pPr>
            <a:r>
              <a:rPr lang="en-US"/>
              <a:t>Example - Attributes</a:t>
            </a:r>
            <a:endParaRPr/>
          </a:p>
        </p:txBody>
      </p:sp>
      <p:grpSp>
        <p:nvGrpSpPr>
          <p:cNvPr id="893" name="Google Shape;893;p50"/>
          <p:cNvGrpSpPr/>
          <p:nvPr/>
        </p:nvGrpSpPr>
        <p:grpSpPr>
          <a:xfrm>
            <a:off x="3773489" y="1508126"/>
            <a:ext cx="4937125" cy="2017713"/>
            <a:chOff x="2249488" y="1508125"/>
            <a:chExt cx="4937126" cy="2017713"/>
          </a:xfrm>
        </p:grpSpPr>
        <p:pic>
          <p:nvPicPr>
            <p:cNvPr id="894" name="Google Shape;894;p50"/>
            <p:cNvPicPr preferRelativeResize="0"/>
            <p:nvPr/>
          </p:nvPicPr>
          <p:blipFill rotWithShape="1">
            <a:blip r:embed="rId3">
              <a:alphaModFix/>
            </a:blip>
            <a:srcRect b="0" l="0" r="0" t="0"/>
            <a:stretch/>
          </p:blipFill>
          <p:spPr>
            <a:xfrm>
              <a:off x="2260601" y="1508125"/>
              <a:ext cx="4926013" cy="2017713"/>
            </a:xfrm>
            <a:prstGeom prst="rect">
              <a:avLst/>
            </a:prstGeom>
            <a:noFill/>
            <a:ln>
              <a:noFill/>
            </a:ln>
          </p:spPr>
        </p:pic>
        <p:sp>
          <p:nvSpPr>
            <p:cNvPr id="895" name="Google Shape;895;p50"/>
            <p:cNvSpPr txBox="1"/>
            <p:nvPr/>
          </p:nvSpPr>
          <p:spPr>
            <a:xfrm>
              <a:off x="2249488" y="1717675"/>
              <a:ext cx="1685925" cy="425450"/>
            </a:xfrm>
            <a:prstGeom prst="rect">
              <a:avLst/>
            </a:prstGeom>
            <a:noFill/>
            <a:ln>
              <a:noFill/>
            </a:ln>
          </p:spPr>
          <p:txBody>
            <a:bodyPr anchorCtr="0" anchor="t" bIns="40675" lIns="81375" spcFirstLastPara="1" rIns="81375" wrap="square" tIns="40675">
              <a:no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chemeClr val="dk1"/>
                  </a:solidFill>
                  <a:latin typeface="Arial"/>
                  <a:ea typeface="Arial"/>
                  <a:cs typeface="Arial"/>
                  <a:sym typeface="Arial"/>
                </a:rPr>
                <a:t>Customer</a:t>
              </a:r>
              <a:endParaRPr b="1" i="0" sz="1600" u="none" cap="none" strike="noStrike">
                <a:solidFill>
                  <a:schemeClr val="dk1"/>
                </a:solidFill>
                <a:latin typeface="Arial"/>
                <a:ea typeface="Arial"/>
                <a:cs typeface="Arial"/>
                <a:sym typeface="Arial"/>
              </a:endParaRPr>
            </a:p>
          </p:txBody>
        </p:sp>
        <p:sp>
          <p:nvSpPr>
            <p:cNvPr id="896" name="Google Shape;896;p50"/>
            <p:cNvSpPr txBox="1"/>
            <p:nvPr/>
          </p:nvSpPr>
          <p:spPr>
            <a:xfrm>
              <a:off x="5622926" y="1660525"/>
              <a:ext cx="1422400" cy="369888"/>
            </a:xfrm>
            <a:prstGeom prst="rect">
              <a:avLst/>
            </a:prstGeom>
            <a:noFill/>
            <a:ln>
              <a:noFill/>
            </a:ln>
          </p:spPr>
          <p:txBody>
            <a:bodyPr anchorCtr="0" anchor="t" bIns="40675" lIns="81375" spcFirstLastPara="1" rIns="81375" wrap="square" tIns="40675">
              <a:no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chemeClr val="dk1"/>
                  </a:solidFill>
                  <a:latin typeface="Arial"/>
                  <a:ea typeface="Arial"/>
                  <a:cs typeface="Arial"/>
                  <a:sym typeface="Arial"/>
                </a:rPr>
                <a:t>Product</a:t>
              </a:r>
              <a:endParaRPr b="0" i="0" sz="1600" u="none" cap="none" strike="noStrike">
                <a:solidFill>
                  <a:schemeClr val="dk1"/>
                </a:solidFill>
                <a:latin typeface="Arial"/>
                <a:ea typeface="Arial"/>
                <a:cs typeface="Arial"/>
                <a:sym typeface="Arial"/>
              </a:endParaRPr>
            </a:p>
          </p:txBody>
        </p:sp>
        <p:sp>
          <p:nvSpPr>
            <p:cNvPr id="897" name="Google Shape;897;p50"/>
            <p:cNvSpPr txBox="1"/>
            <p:nvPr/>
          </p:nvSpPr>
          <p:spPr>
            <a:xfrm>
              <a:off x="4097338" y="2947988"/>
              <a:ext cx="1301750" cy="417512"/>
            </a:xfrm>
            <a:prstGeom prst="rect">
              <a:avLst/>
            </a:prstGeom>
            <a:noFill/>
            <a:ln>
              <a:noFill/>
            </a:ln>
          </p:spPr>
          <p:txBody>
            <a:bodyPr anchorCtr="0" anchor="t" bIns="40675" lIns="81375" spcFirstLastPara="1" rIns="81375" wrap="square" tIns="40675">
              <a:no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chemeClr val="dk1"/>
                  </a:solidFill>
                  <a:latin typeface="Arial"/>
                  <a:ea typeface="Arial"/>
                  <a:cs typeface="Arial"/>
                  <a:sym typeface="Arial"/>
                </a:rPr>
                <a:t>Order</a:t>
              </a:r>
              <a:endParaRPr b="1" i="0" sz="1600" u="none" cap="none" strike="noStrike">
                <a:solidFill>
                  <a:schemeClr val="dk1"/>
                </a:solidFill>
                <a:latin typeface="Arial"/>
                <a:ea typeface="Arial"/>
                <a:cs typeface="Arial"/>
                <a:sym typeface="Arial"/>
              </a:endParaRPr>
            </a:p>
          </p:txBody>
        </p:sp>
        <p:cxnSp>
          <p:nvCxnSpPr>
            <p:cNvPr id="898" name="Google Shape;898;p50"/>
            <p:cNvCxnSpPr/>
            <p:nvPr/>
          </p:nvCxnSpPr>
          <p:spPr>
            <a:xfrm>
              <a:off x="2763838" y="2338388"/>
              <a:ext cx="433387" cy="0"/>
            </a:xfrm>
            <a:prstGeom prst="straightConnector1">
              <a:avLst/>
            </a:prstGeom>
            <a:noFill/>
            <a:ln cap="flat" cmpd="sng" w="19050">
              <a:solidFill>
                <a:srgbClr val="000000"/>
              </a:solidFill>
              <a:prstDash val="solid"/>
              <a:round/>
              <a:headEnd len="sm" w="sm" type="none"/>
              <a:tailEnd len="sm" w="sm" type="none"/>
            </a:ln>
          </p:spPr>
        </p:cxnSp>
        <p:cxnSp>
          <p:nvCxnSpPr>
            <p:cNvPr id="899" name="Google Shape;899;p50"/>
            <p:cNvCxnSpPr/>
            <p:nvPr/>
          </p:nvCxnSpPr>
          <p:spPr>
            <a:xfrm>
              <a:off x="5994401" y="2338388"/>
              <a:ext cx="412750" cy="0"/>
            </a:xfrm>
            <a:prstGeom prst="straightConnector1">
              <a:avLst/>
            </a:prstGeom>
            <a:noFill/>
            <a:ln cap="flat" cmpd="sng" w="19050">
              <a:solidFill>
                <a:srgbClr val="000000"/>
              </a:solidFill>
              <a:prstDash val="solid"/>
              <a:round/>
              <a:headEnd len="sm" w="sm" type="none"/>
              <a:tailEnd len="sm" w="sm" type="none"/>
            </a:ln>
          </p:spPr>
        </p:cxnSp>
      </p:grpSp>
      <p:sp>
        <p:nvSpPr>
          <p:cNvPr id="900" name="Google Shape;900;p50"/>
          <p:cNvSpPr txBox="1"/>
          <p:nvPr/>
        </p:nvSpPr>
        <p:spPr>
          <a:xfrm>
            <a:off x="2808288" y="4271964"/>
            <a:ext cx="1993900" cy="1919287"/>
          </a:xfrm>
          <a:prstGeom prst="rect">
            <a:avLst/>
          </a:prstGeom>
          <a:noFill/>
          <a:ln>
            <a:noFill/>
          </a:ln>
        </p:spPr>
        <p:txBody>
          <a:bodyPr anchorCtr="0" anchor="t" bIns="97375" lIns="64900" spcFirstLastPara="1" rIns="64900" wrap="square" tIns="97375">
            <a:no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AE00"/>
                </a:solidFill>
                <a:latin typeface="Century Gothic"/>
                <a:ea typeface="Century Gothic"/>
                <a:cs typeface="Century Gothic"/>
                <a:sym typeface="Century Gothic"/>
              </a:rPr>
              <a:t>CustomerID (PK)</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1406C6"/>
                </a:solidFill>
                <a:latin typeface="Century Gothic"/>
                <a:ea typeface="Century Gothic"/>
                <a:cs typeface="Century Gothic"/>
                <a:sym typeface="Century Gothic"/>
              </a:rPr>
              <a:t>LastName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1406C6"/>
                </a:solidFill>
                <a:latin typeface="Century Gothic"/>
                <a:ea typeface="Century Gothic"/>
                <a:cs typeface="Century Gothic"/>
                <a:sym typeface="Century Gothic"/>
              </a:rPr>
              <a:t>FirstName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1406C6"/>
                </a:solidFill>
                <a:latin typeface="Century Gothic"/>
                <a:ea typeface="Century Gothic"/>
                <a:cs typeface="Century Gothic"/>
                <a:sym typeface="Century Gothic"/>
              </a:rPr>
              <a:t>Address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1406C6"/>
                </a:solidFill>
                <a:latin typeface="Century Gothic"/>
                <a:ea typeface="Century Gothic"/>
                <a:cs typeface="Century Gothic"/>
                <a:sym typeface="Century Gothic"/>
              </a:rPr>
              <a:t>PostCode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1406C6"/>
                </a:solidFill>
                <a:latin typeface="Century Gothic"/>
                <a:ea typeface="Century Gothic"/>
                <a:cs typeface="Century Gothic"/>
                <a:sym typeface="Century Gothic"/>
              </a:rPr>
              <a:t>City</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1406C6"/>
                </a:solidFill>
                <a:latin typeface="Century Gothic"/>
                <a:ea typeface="Century Gothic"/>
                <a:cs typeface="Century Gothic"/>
                <a:sym typeface="Century Gothic"/>
              </a:rPr>
              <a:t>Phone</a:t>
            </a:r>
            <a:endParaRPr b="0" i="0" sz="1600" u="none" cap="none" strike="noStrike">
              <a:solidFill>
                <a:schemeClr val="dk1"/>
              </a:solidFill>
              <a:latin typeface="Century Gothic"/>
              <a:ea typeface="Century Gothic"/>
              <a:cs typeface="Century Gothic"/>
              <a:sym typeface="Century Gothic"/>
            </a:endParaRPr>
          </a:p>
        </p:txBody>
      </p:sp>
      <p:sp>
        <p:nvSpPr>
          <p:cNvPr id="901" name="Google Shape;901;p50"/>
          <p:cNvSpPr txBox="1"/>
          <p:nvPr/>
        </p:nvSpPr>
        <p:spPr>
          <a:xfrm>
            <a:off x="5335589" y="4271963"/>
            <a:ext cx="1616075" cy="1268412"/>
          </a:xfrm>
          <a:prstGeom prst="rect">
            <a:avLst/>
          </a:prstGeom>
          <a:noFill/>
          <a:ln>
            <a:noFill/>
          </a:ln>
        </p:spPr>
        <p:txBody>
          <a:bodyPr anchorCtr="0" anchor="t" bIns="97375" lIns="64900" spcFirstLastPara="1" rIns="64900" wrap="square" tIns="97375">
            <a:no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AE00"/>
                </a:solidFill>
                <a:latin typeface="Arial"/>
                <a:ea typeface="Arial"/>
                <a:cs typeface="Arial"/>
                <a:sym typeface="Arial"/>
              </a:rPr>
              <a:t>CustomerID</a:t>
            </a:r>
            <a:endParaRPr b="1" i="0" sz="1600" u="none" cap="none" strike="noStrike">
              <a:solidFill>
                <a:srgbClr val="00AE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AE00"/>
                </a:solidFill>
                <a:latin typeface="Arial"/>
                <a:ea typeface="Arial"/>
                <a:cs typeface="Arial"/>
                <a:sym typeface="Arial"/>
              </a:rPr>
              <a:t>ProductID</a:t>
            </a:r>
            <a:endParaRPr b="1" i="0" sz="1600" u="none" cap="none" strike="noStrike">
              <a:solidFill>
                <a:srgbClr val="00AE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1406C6"/>
                </a:solidFill>
                <a:latin typeface="Arial"/>
                <a:ea typeface="Arial"/>
                <a:cs typeface="Arial"/>
                <a:sym typeface="Arial"/>
              </a:rPr>
              <a:t>PurchaseDate</a:t>
            </a:r>
            <a:endParaRPr b="1" i="0" sz="1600" u="none" cap="none" strike="noStrike">
              <a:solidFill>
                <a:srgbClr val="1406C6"/>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1406C6"/>
                </a:solidFill>
                <a:latin typeface="Arial"/>
                <a:ea typeface="Arial"/>
                <a:cs typeface="Arial"/>
                <a:sym typeface="Arial"/>
              </a:rPr>
              <a:t>Amount</a:t>
            </a:r>
            <a:endParaRPr b="0" i="0" sz="1600" u="none" cap="none" strike="noStrike">
              <a:solidFill>
                <a:schemeClr val="dk1"/>
              </a:solidFill>
              <a:latin typeface="Arial"/>
              <a:ea typeface="Arial"/>
              <a:cs typeface="Arial"/>
              <a:sym typeface="Arial"/>
            </a:endParaRPr>
          </a:p>
        </p:txBody>
      </p:sp>
      <p:sp>
        <p:nvSpPr>
          <p:cNvPr id="902" name="Google Shape;902;p50"/>
          <p:cNvSpPr txBox="1"/>
          <p:nvPr/>
        </p:nvSpPr>
        <p:spPr>
          <a:xfrm>
            <a:off x="7915275" y="4219576"/>
            <a:ext cx="1677988" cy="1089025"/>
          </a:xfrm>
          <a:prstGeom prst="rect">
            <a:avLst/>
          </a:prstGeom>
          <a:noFill/>
          <a:ln>
            <a:noFill/>
          </a:ln>
        </p:spPr>
        <p:txBody>
          <a:bodyPr anchorCtr="0" anchor="t" bIns="97375" lIns="64900" spcFirstLastPara="1" rIns="64900" wrap="square" tIns="97375">
            <a:no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AE00"/>
                </a:solidFill>
                <a:latin typeface="Century Gothic"/>
                <a:ea typeface="Century Gothic"/>
                <a:cs typeface="Century Gothic"/>
                <a:sym typeface="Century Gothic"/>
              </a:rPr>
              <a:t>ProductID (PK)</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1406C6"/>
                </a:solidFill>
                <a:latin typeface="Century Gothic"/>
                <a:ea typeface="Century Gothic"/>
                <a:cs typeface="Century Gothic"/>
                <a:sym typeface="Century Gothic"/>
              </a:rPr>
              <a:t>Name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1406C6"/>
                </a:solidFill>
                <a:latin typeface="Century Gothic"/>
                <a:ea typeface="Century Gothic"/>
                <a:cs typeface="Century Gothic"/>
                <a:sym typeface="Century Gothic"/>
              </a:rPr>
              <a:t>UnitPrice</a:t>
            </a:r>
            <a:endParaRPr b="0" i="0" sz="1600" u="none" cap="none" strike="noStrike">
              <a:solidFill>
                <a:schemeClr val="dk1"/>
              </a:solidFill>
              <a:latin typeface="Century Gothic"/>
              <a:ea typeface="Century Gothic"/>
              <a:cs typeface="Century Gothic"/>
              <a:sym typeface="Century Gothic"/>
            </a:endParaRPr>
          </a:p>
        </p:txBody>
      </p:sp>
      <p:sp>
        <p:nvSpPr>
          <p:cNvPr id="903" name="Google Shape;903;p50"/>
          <p:cNvSpPr txBox="1"/>
          <p:nvPr/>
        </p:nvSpPr>
        <p:spPr>
          <a:xfrm>
            <a:off x="2682876" y="3910013"/>
            <a:ext cx="1406525" cy="258762"/>
          </a:xfrm>
          <a:prstGeom prst="rect">
            <a:avLst/>
          </a:prstGeom>
          <a:noFill/>
          <a:ln>
            <a:noFill/>
          </a:ln>
        </p:spPr>
        <p:txBody>
          <a:bodyPr anchorCtr="0" anchor="t" bIns="32450" lIns="64900" spcFirstLastPara="1" rIns="64900" wrap="square" tIns="32450">
            <a:no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chemeClr val="dk1"/>
                </a:solidFill>
                <a:latin typeface="Century Gothic"/>
                <a:ea typeface="Century Gothic"/>
                <a:cs typeface="Century Gothic"/>
                <a:sym typeface="Century Gothic"/>
              </a:rPr>
              <a:t>CUSTOMER</a:t>
            </a:r>
            <a:endParaRPr b="1" i="0" sz="1600" u="none" cap="none" strike="noStrike">
              <a:solidFill>
                <a:schemeClr val="dk1"/>
              </a:solidFill>
              <a:latin typeface="Century Gothic"/>
              <a:ea typeface="Century Gothic"/>
              <a:cs typeface="Century Gothic"/>
              <a:sym typeface="Century Gothic"/>
            </a:endParaRPr>
          </a:p>
        </p:txBody>
      </p:sp>
      <p:sp>
        <p:nvSpPr>
          <p:cNvPr id="904" name="Google Shape;904;p50"/>
          <p:cNvSpPr txBox="1"/>
          <p:nvPr/>
        </p:nvSpPr>
        <p:spPr>
          <a:xfrm>
            <a:off x="7816850" y="3910013"/>
            <a:ext cx="1250950" cy="239712"/>
          </a:xfrm>
          <a:prstGeom prst="rect">
            <a:avLst/>
          </a:prstGeom>
          <a:noFill/>
          <a:ln>
            <a:noFill/>
          </a:ln>
        </p:spPr>
        <p:txBody>
          <a:bodyPr anchorCtr="0" anchor="t" bIns="32450" lIns="64900" spcFirstLastPara="1" rIns="64900" wrap="square" tIns="32450">
            <a:no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chemeClr val="dk1"/>
                </a:solidFill>
                <a:latin typeface="Century Gothic"/>
                <a:ea typeface="Century Gothic"/>
                <a:cs typeface="Century Gothic"/>
                <a:sym typeface="Century Gothic"/>
              </a:rPr>
              <a:t>PRODUCT</a:t>
            </a:r>
            <a:endParaRPr b="0" i="0" sz="1600" u="none" cap="none" strike="noStrike">
              <a:solidFill>
                <a:schemeClr val="dk1"/>
              </a:solidFill>
              <a:latin typeface="Century Gothic"/>
              <a:ea typeface="Century Gothic"/>
              <a:cs typeface="Century Gothic"/>
              <a:sym typeface="Century Gothic"/>
            </a:endParaRPr>
          </a:p>
        </p:txBody>
      </p:sp>
      <p:sp>
        <p:nvSpPr>
          <p:cNvPr id="905" name="Google Shape;905;p50"/>
          <p:cNvSpPr txBox="1"/>
          <p:nvPr/>
        </p:nvSpPr>
        <p:spPr>
          <a:xfrm>
            <a:off x="5368925" y="3910013"/>
            <a:ext cx="928688" cy="227012"/>
          </a:xfrm>
          <a:prstGeom prst="rect">
            <a:avLst/>
          </a:prstGeom>
          <a:noFill/>
          <a:ln>
            <a:noFill/>
          </a:ln>
        </p:spPr>
        <p:txBody>
          <a:bodyPr anchorCtr="0" anchor="t" bIns="32450" lIns="64900" spcFirstLastPara="1" rIns="64900" wrap="square" tIns="32450">
            <a:no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chemeClr val="dk1"/>
                </a:solidFill>
                <a:latin typeface="Century Gothic"/>
                <a:ea typeface="Century Gothic"/>
                <a:cs typeface="Century Gothic"/>
                <a:sym typeface="Century Gothic"/>
              </a:rPr>
              <a:t>ORDER</a:t>
            </a:r>
            <a:endParaRPr b="1" i="0" sz="1600" u="none" cap="none" strike="noStrike">
              <a:solidFill>
                <a:schemeClr val="dk1"/>
              </a:solidFill>
              <a:latin typeface="Century Gothic"/>
              <a:ea typeface="Century Gothic"/>
              <a:cs typeface="Century Gothic"/>
              <a:sym typeface="Century Gothic"/>
            </a:endParaRPr>
          </a:p>
        </p:txBody>
      </p:sp>
      <p:cxnSp>
        <p:nvCxnSpPr>
          <p:cNvPr id="906" name="Google Shape;906;p50"/>
          <p:cNvCxnSpPr/>
          <p:nvPr/>
        </p:nvCxnSpPr>
        <p:spPr>
          <a:xfrm>
            <a:off x="4314825" y="2476500"/>
            <a:ext cx="433388" cy="0"/>
          </a:xfrm>
          <a:prstGeom prst="straightConnector1">
            <a:avLst/>
          </a:prstGeom>
          <a:noFill/>
          <a:ln cap="flat" cmpd="sng" w="19050">
            <a:solidFill>
              <a:srgbClr val="000000"/>
            </a:solidFill>
            <a:prstDash val="solid"/>
            <a:round/>
            <a:headEnd len="sm" w="sm" type="none"/>
            <a:tailEnd len="sm" w="sm" type="none"/>
          </a:ln>
        </p:spPr>
      </p:cxnSp>
      <p:cxnSp>
        <p:nvCxnSpPr>
          <p:cNvPr id="907" name="Google Shape;907;p50"/>
          <p:cNvCxnSpPr/>
          <p:nvPr/>
        </p:nvCxnSpPr>
        <p:spPr>
          <a:xfrm>
            <a:off x="7543800" y="2449513"/>
            <a:ext cx="433388" cy="0"/>
          </a:xfrm>
          <a:prstGeom prst="straightConnector1">
            <a:avLst/>
          </a:prstGeom>
          <a:noFill/>
          <a:ln cap="flat" cmpd="sng" w="19050">
            <a:solidFill>
              <a:srgbClr val="000000"/>
            </a:solidFill>
            <a:prstDash val="solid"/>
            <a:round/>
            <a:headEnd len="sm" w="sm" type="none"/>
            <a:tailEnd len="sm" w="sm" type="none"/>
          </a:ln>
        </p:spPr>
      </p:cxnSp>
      <p:cxnSp>
        <p:nvCxnSpPr>
          <p:cNvPr id="908" name="Google Shape;908;p50"/>
          <p:cNvCxnSpPr/>
          <p:nvPr/>
        </p:nvCxnSpPr>
        <p:spPr>
          <a:xfrm rot="5400000">
            <a:off x="5056983" y="3102770"/>
            <a:ext cx="249237" cy="3175"/>
          </a:xfrm>
          <a:prstGeom prst="straightConnector1">
            <a:avLst/>
          </a:prstGeom>
          <a:noFill/>
          <a:ln cap="flat" cmpd="sng" w="12700">
            <a:solidFill>
              <a:schemeClr val="dk1"/>
            </a:solidFill>
            <a:prstDash val="solid"/>
            <a:round/>
            <a:headEnd len="sm" w="sm" type="none"/>
            <a:tailEnd len="sm" w="sm" type="none"/>
          </a:ln>
        </p:spPr>
      </p:cxnSp>
      <p:cxnSp>
        <p:nvCxnSpPr>
          <p:cNvPr id="909" name="Google Shape;909;p50"/>
          <p:cNvCxnSpPr/>
          <p:nvPr/>
        </p:nvCxnSpPr>
        <p:spPr>
          <a:xfrm flipH="1" rot="-5400000">
            <a:off x="7135020" y="3117058"/>
            <a:ext cx="263525" cy="14287"/>
          </a:xfrm>
          <a:prstGeom prst="straightConnector1">
            <a:avLst/>
          </a:prstGeom>
          <a:noFill/>
          <a:ln cap="flat" cmpd="sng" w="12700">
            <a:solidFill>
              <a:schemeClr val="dk1"/>
            </a:solidFill>
            <a:prstDash val="solid"/>
            <a:round/>
            <a:headEnd len="sm" w="sm" type="none"/>
            <a:tailEnd len="sm" w="sm" type="none"/>
          </a:ln>
        </p:spPr>
      </p:cxnSp>
      <p:sp>
        <p:nvSpPr>
          <p:cNvPr id="910" name="Google Shape;910;p50"/>
          <p:cNvSpPr txBox="1"/>
          <p:nvPr/>
        </p:nvSpPr>
        <p:spPr>
          <a:xfrm>
            <a:off x="4538168" y="5915024"/>
            <a:ext cx="5703292" cy="523220"/>
          </a:xfrm>
          <a:prstGeom prst="rect">
            <a:avLst/>
          </a:prstGeom>
          <a:noFill/>
          <a:ln cap="flat" cmpd="sng" w="12700">
            <a:solidFill>
              <a:schemeClr val="dk1"/>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0" i="0" lang="en-US" sz="2800" u="none" cap="none" strike="noStrike">
                <a:solidFill>
                  <a:schemeClr val="dk1"/>
                </a:solidFill>
                <a:latin typeface="Century Gothic"/>
                <a:ea typeface="Century Gothic"/>
                <a:cs typeface="Century Gothic"/>
                <a:sym typeface="Century Gothic"/>
              </a:rPr>
              <a:t>Identify the keys in ORDER entity</a:t>
            </a:r>
            <a:endParaRPr b="0" i="0" sz="1400" u="none" cap="none" strike="noStrike">
              <a:solidFill>
                <a:srgbClr val="000000"/>
              </a:solidFill>
              <a:latin typeface="Arial"/>
              <a:ea typeface="Arial"/>
              <a:cs typeface="Arial"/>
              <a:sym typeface="Arial"/>
            </a:endParaRPr>
          </a:p>
        </p:txBody>
      </p:sp>
      <p:sp>
        <p:nvSpPr>
          <p:cNvPr id="911" name="Google Shape;911;p50"/>
          <p:cNvSpPr txBox="1"/>
          <p:nvPr/>
        </p:nvSpPr>
        <p:spPr>
          <a:xfrm>
            <a:off x="9028166" y="1556960"/>
            <a:ext cx="2180402" cy="1138773"/>
          </a:xfrm>
          <a:prstGeom prst="rect">
            <a:avLst/>
          </a:prstGeom>
          <a:noFill/>
          <a:ln cap="flat" cmpd="sng" w="12700">
            <a:solidFill>
              <a:schemeClr val="dk1"/>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FF0000"/>
                </a:solidFill>
                <a:latin typeface="Century Gothic"/>
                <a:ea typeface="Century Gothic"/>
                <a:cs typeface="Century Gothic"/>
                <a:sym typeface="Century Gothic"/>
              </a:rPr>
              <a:t>Reconsider relationship between Product and Order!!! </a:t>
            </a:r>
            <a:r>
              <a:rPr b="1" i="0" lang="en-US" sz="2000" u="none" cap="none" strike="noStrike">
                <a:solidFill>
                  <a:srgbClr val="FF0000"/>
                </a:solidFill>
                <a:latin typeface="Century Gothic"/>
                <a:ea typeface="Century Gothic"/>
                <a:cs typeface="Century Gothic"/>
                <a:sym typeface="Century Gothic"/>
              </a:rPr>
              <a:t>M:N</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892"/>
                                        </p:tgtEl>
                                        <p:attrNameLst>
                                          <p:attrName>style.visibility</p:attrName>
                                        </p:attrNameLst>
                                      </p:cBhvr>
                                      <p:to>
                                        <p:strVal val="visible"/>
                                      </p:to>
                                    </p:set>
                                    <p:anim calcmode="lin" valueType="num">
                                      <p:cBhvr additive="base">
                                        <p:cTn dur="500"/>
                                        <p:tgtEl>
                                          <p:spTgt spid="892"/>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5" name="Shape 915"/>
        <p:cNvGrpSpPr/>
        <p:nvPr/>
      </p:nvGrpSpPr>
      <p:grpSpPr>
        <a:xfrm>
          <a:off x="0" y="0"/>
          <a:ext cx="0" cy="0"/>
          <a:chOff x="0" y="0"/>
          <a:chExt cx="0" cy="0"/>
        </a:xfrm>
      </p:grpSpPr>
      <p:sp>
        <p:nvSpPr>
          <p:cNvPr id="916" name="Google Shape;916;p51"/>
          <p:cNvSpPr txBox="1"/>
          <p:nvPr>
            <p:ph type="title"/>
          </p:nvPr>
        </p:nvSpPr>
        <p:spPr>
          <a:xfrm>
            <a:off x="1981200" y="228601"/>
            <a:ext cx="8286750" cy="1419225"/>
          </a:xfrm>
          <a:prstGeom prst="rect">
            <a:avLst/>
          </a:prstGeom>
          <a:noFill/>
          <a:ln>
            <a:noFill/>
          </a:ln>
        </p:spPr>
        <p:txBody>
          <a:bodyPr anchorCtr="0" anchor="t" bIns="45700" lIns="91425" spcFirstLastPara="1" rIns="91425" wrap="square" tIns="45700">
            <a:normAutofit/>
          </a:bodyPr>
          <a:lstStyle/>
          <a:p>
            <a:pPr indent="0" lvl="0" marL="0" rtl="0" algn="l">
              <a:lnSpc>
                <a:spcPct val="85000"/>
              </a:lnSpc>
              <a:spcBef>
                <a:spcPts val="0"/>
              </a:spcBef>
              <a:spcAft>
                <a:spcPts val="0"/>
              </a:spcAft>
              <a:buClr>
                <a:srgbClr val="262626"/>
              </a:buClr>
              <a:buSzPts val="3600"/>
              <a:buFont typeface="Century Gothic"/>
              <a:buNone/>
            </a:pPr>
            <a:r>
              <a:rPr lang="en-US"/>
              <a:t>Example 2  - Resolving M:N Relationship</a:t>
            </a:r>
            <a:endParaRPr/>
          </a:p>
        </p:txBody>
      </p:sp>
      <p:sp>
        <p:nvSpPr>
          <p:cNvPr id="917" name="Google Shape;917;p51"/>
          <p:cNvSpPr txBox="1"/>
          <p:nvPr>
            <p:ph idx="12" type="sldNum"/>
          </p:nvPr>
        </p:nvSpPr>
        <p:spPr>
          <a:xfrm>
            <a:off x="531812" y="787782"/>
            <a:ext cx="779767"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2000"/>
              <a:buNone/>
            </a:pPr>
            <a:fld id="{00000000-1234-1234-1234-123412341234}" type="slidenum">
              <a:rPr lang="en-US"/>
              <a:t>‹#›</a:t>
            </a:fld>
            <a:endParaRPr/>
          </a:p>
        </p:txBody>
      </p:sp>
      <p:grpSp>
        <p:nvGrpSpPr>
          <p:cNvPr id="918" name="Google Shape;918;p51"/>
          <p:cNvGrpSpPr/>
          <p:nvPr/>
        </p:nvGrpSpPr>
        <p:grpSpPr>
          <a:xfrm>
            <a:off x="1631504" y="1732854"/>
            <a:ext cx="10153128" cy="5512570"/>
            <a:chOff x="2154239" y="2189163"/>
            <a:chExt cx="7773986" cy="3771900"/>
          </a:xfrm>
        </p:grpSpPr>
        <p:grpSp>
          <p:nvGrpSpPr>
            <p:cNvPr id="919" name="Google Shape;919;p51"/>
            <p:cNvGrpSpPr/>
            <p:nvPr/>
          </p:nvGrpSpPr>
          <p:grpSpPr>
            <a:xfrm>
              <a:off x="2154239" y="2208214"/>
              <a:ext cx="3595687" cy="2308225"/>
              <a:chOff x="630238" y="2208213"/>
              <a:chExt cx="3595687" cy="2308225"/>
            </a:xfrm>
          </p:grpSpPr>
          <p:sp>
            <p:nvSpPr>
              <p:cNvPr id="920" name="Google Shape;920;p51"/>
              <p:cNvSpPr txBox="1"/>
              <p:nvPr/>
            </p:nvSpPr>
            <p:spPr>
              <a:xfrm>
                <a:off x="630238" y="2208213"/>
                <a:ext cx="971550" cy="549275"/>
              </a:xfrm>
              <a:prstGeom prst="rect">
                <a:avLst/>
              </a:prstGeom>
              <a:solidFill>
                <a:srgbClr val="FFFFFF"/>
              </a:solidFill>
              <a:ln cap="flat" cmpd="sng" w="9525">
                <a:solidFill>
                  <a:srgbClr val="000000"/>
                </a:solidFill>
                <a:prstDash val="solid"/>
                <a:miter lim="800000"/>
                <a:headEnd len="sm" w="sm" type="none"/>
                <a:tailEnd len="sm" w="sm" type="none"/>
              </a:ln>
            </p:spPr>
            <p:txBody>
              <a:bodyPr anchorCtr="0" anchor="t" bIns="45700" lIns="91425" spcFirstLastPara="1" rIns="91425" wrap="square" tIns="118800">
                <a:no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chemeClr val="dk1"/>
                    </a:solidFill>
                    <a:latin typeface="Times New Roman"/>
                    <a:ea typeface="Times New Roman"/>
                    <a:cs typeface="Times New Roman"/>
                    <a:sym typeface="Times New Roman"/>
                  </a:rPr>
                  <a:t>Advisor</a:t>
                </a:r>
                <a:endParaRPr b="1" i="0" sz="1600" u="none" cap="none" strike="noStrike">
                  <a:solidFill>
                    <a:schemeClr val="dk1"/>
                  </a:solidFill>
                  <a:latin typeface="Arial"/>
                  <a:ea typeface="Arial"/>
                  <a:cs typeface="Arial"/>
                  <a:sym typeface="Arial"/>
                </a:endParaRPr>
              </a:p>
            </p:txBody>
          </p:sp>
          <p:sp>
            <p:nvSpPr>
              <p:cNvPr id="921" name="Google Shape;921;p51"/>
              <p:cNvSpPr txBox="1"/>
              <p:nvPr/>
            </p:nvSpPr>
            <p:spPr>
              <a:xfrm>
                <a:off x="3254375" y="2212975"/>
                <a:ext cx="971550" cy="549275"/>
              </a:xfrm>
              <a:prstGeom prst="rect">
                <a:avLst/>
              </a:prstGeom>
              <a:solidFill>
                <a:srgbClr val="FFFFFF"/>
              </a:solidFill>
              <a:ln cap="flat" cmpd="sng" w="9525">
                <a:solidFill>
                  <a:srgbClr val="000000"/>
                </a:solidFill>
                <a:prstDash val="solid"/>
                <a:miter lim="800000"/>
                <a:headEnd len="sm" w="sm" type="none"/>
                <a:tailEnd len="sm" w="sm" type="none"/>
              </a:ln>
            </p:spPr>
            <p:txBody>
              <a:bodyPr anchorCtr="0" anchor="t" bIns="45700" lIns="91425" spcFirstLastPara="1" rIns="91425" wrap="square" tIns="118800">
                <a:no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chemeClr val="dk1"/>
                    </a:solidFill>
                    <a:latin typeface="Times New Roman"/>
                    <a:ea typeface="Times New Roman"/>
                    <a:cs typeface="Times New Roman"/>
                    <a:sym typeface="Times New Roman"/>
                  </a:rPr>
                  <a:t>Student</a:t>
                </a:r>
                <a:endParaRPr b="1" i="0" sz="1600" u="none" cap="none" strike="noStrike">
                  <a:solidFill>
                    <a:schemeClr val="dk1"/>
                  </a:solidFill>
                  <a:latin typeface="Arial"/>
                  <a:ea typeface="Arial"/>
                  <a:cs typeface="Arial"/>
                  <a:sym typeface="Arial"/>
                </a:endParaRPr>
              </a:p>
            </p:txBody>
          </p:sp>
          <p:sp>
            <p:nvSpPr>
              <p:cNvPr id="922" name="Google Shape;922;p51"/>
              <p:cNvSpPr txBox="1"/>
              <p:nvPr/>
            </p:nvSpPr>
            <p:spPr>
              <a:xfrm>
                <a:off x="3240088" y="3967163"/>
                <a:ext cx="971550" cy="549275"/>
              </a:xfrm>
              <a:prstGeom prst="rect">
                <a:avLst/>
              </a:prstGeom>
              <a:solidFill>
                <a:srgbClr val="FFFFFF"/>
              </a:solidFill>
              <a:ln cap="flat" cmpd="sng" w="9525">
                <a:solidFill>
                  <a:srgbClr val="000000"/>
                </a:solidFill>
                <a:prstDash val="solid"/>
                <a:miter lim="800000"/>
                <a:headEnd len="sm" w="sm" type="none"/>
                <a:tailEnd len="sm" w="sm" type="none"/>
              </a:ln>
            </p:spPr>
            <p:txBody>
              <a:bodyPr anchorCtr="0" anchor="t" bIns="45700" lIns="91425" spcFirstLastPara="1" rIns="91425" wrap="square" tIns="118800">
                <a:no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chemeClr val="dk1"/>
                    </a:solidFill>
                    <a:latin typeface="Times New Roman"/>
                    <a:ea typeface="Times New Roman"/>
                    <a:cs typeface="Times New Roman"/>
                    <a:sym typeface="Times New Roman"/>
                  </a:rPr>
                  <a:t>Course</a:t>
                </a:r>
                <a:endParaRPr b="1" i="0" sz="1600" u="none" cap="none" strike="noStrike">
                  <a:solidFill>
                    <a:schemeClr val="dk1"/>
                  </a:solidFill>
                  <a:latin typeface="Arial"/>
                  <a:ea typeface="Arial"/>
                  <a:cs typeface="Arial"/>
                  <a:sym typeface="Arial"/>
                </a:endParaRPr>
              </a:p>
            </p:txBody>
          </p:sp>
          <p:cxnSp>
            <p:nvCxnSpPr>
              <p:cNvPr id="923" name="Google Shape;923;p51"/>
              <p:cNvCxnSpPr/>
              <p:nvPr/>
            </p:nvCxnSpPr>
            <p:spPr>
              <a:xfrm flipH="1" rot="10800000">
                <a:off x="1585913" y="2490788"/>
                <a:ext cx="1677987" cy="14287"/>
              </a:xfrm>
              <a:prstGeom prst="straightConnector1">
                <a:avLst/>
              </a:prstGeom>
              <a:noFill/>
              <a:ln cap="flat" cmpd="sng" w="9525">
                <a:solidFill>
                  <a:srgbClr val="000000"/>
                </a:solidFill>
                <a:prstDash val="solid"/>
                <a:round/>
                <a:headEnd len="sm" w="sm" type="none"/>
                <a:tailEnd len="sm" w="sm" type="none"/>
              </a:ln>
            </p:spPr>
          </p:cxnSp>
          <p:cxnSp>
            <p:nvCxnSpPr>
              <p:cNvPr id="924" name="Google Shape;924;p51"/>
              <p:cNvCxnSpPr/>
              <p:nvPr/>
            </p:nvCxnSpPr>
            <p:spPr>
              <a:xfrm flipH="1" rot="10800000">
                <a:off x="2951163" y="2379663"/>
                <a:ext cx="296862" cy="109537"/>
              </a:xfrm>
              <a:prstGeom prst="straightConnector1">
                <a:avLst/>
              </a:prstGeom>
              <a:noFill/>
              <a:ln cap="flat" cmpd="sng" w="9525">
                <a:solidFill>
                  <a:srgbClr val="000000"/>
                </a:solidFill>
                <a:prstDash val="solid"/>
                <a:round/>
                <a:headEnd len="sm" w="sm" type="none"/>
                <a:tailEnd len="sm" w="sm" type="none"/>
              </a:ln>
            </p:spPr>
          </p:cxnSp>
          <p:cxnSp>
            <p:nvCxnSpPr>
              <p:cNvPr id="925" name="Google Shape;925;p51"/>
              <p:cNvCxnSpPr/>
              <p:nvPr/>
            </p:nvCxnSpPr>
            <p:spPr>
              <a:xfrm>
                <a:off x="2965450" y="2489200"/>
                <a:ext cx="268288" cy="157163"/>
              </a:xfrm>
              <a:prstGeom prst="straightConnector1">
                <a:avLst/>
              </a:prstGeom>
              <a:noFill/>
              <a:ln cap="flat" cmpd="sng" w="9525">
                <a:solidFill>
                  <a:srgbClr val="000000"/>
                </a:solidFill>
                <a:prstDash val="solid"/>
                <a:round/>
                <a:headEnd len="sm" w="sm" type="none"/>
                <a:tailEnd len="sm" w="sm" type="none"/>
              </a:ln>
            </p:spPr>
          </p:cxnSp>
          <p:cxnSp>
            <p:nvCxnSpPr>
              <p:cNvPr id="926" name="Google Shape;926;p51"/>
              <p:cNvCxnSpPr/>
              <p:nvPr/>
            </p:nvCxnSpPr>
            <p:spPr>
              <a:xfrm>
                <a:off x="3733800" y="2755900"/>
                <a:ext cx="0" cy="1220788"/>
              </a:xfrm>
              <a:prstGeom prst="straightConnector1">
                <a:avLst/>
              </a:prstGeom>
              <a:noFill/>
              <a:ln cap="flat" cmpd="sng" w="9525">
                <a:solidFill>
                  <a:srgbClr val="000000"/>
                </a:solidFill>
                <a:prstDash val="solid"/>
                <a:round/>
                <a:headEnd len="sm" w="sm" type="none"/>
                <a:tailEnd len="sm" w="sm" type="none"/>
              </a:ln>
            </p:spPr>
          </p:cxnSp>
          <p:cxnSp>
            <p:nvCxnSpPr>
              <p:cNvPr id="927" name="Google Shape;927;p51"/>
              <p:cNvCxnSpPr/>
              <p:nvPr/>
            </p:nvCxnSpPr>
            <p:spPr>
              <a:xfrm rot="10800000">
                <a:off x="3594100" y="2771775"/>
                <a:ext cx="155575" cy="219075"/>
              </a:xfrm>
              <a:prstGeom prst="straightConnector1">
                <a:avLst/>
              </a:prstGeom>
              <a:noFill/>
              <a:ln cap="flat" cmpd="sng" w="9525">
                <a:solidFill>
                  <a:srgbClr val="000000"/>
                </a:solidFill>
                <a:prstDash val="solid"/>
                <a:round/>
                <a:headEnd len="sm" w="sm" type="none"/>
                <a:tailEnd len="sm" w="sm" type="none"/>
              </a:ln>
            </p:spPr>
          </p:cxnSp>
          <p:cxnSp>
            <p:nvCxnSpPr>
              <p:cNvPr id="928" name="Google Shape;928;p51"/>
              <p:cNvCxnSpPr/>
              <p:nvPr/>
            </p:nvCxnSpPr>
            <p:spPr>
              <a:xfrm flipH="1" rot="10800000">
                <a:off x="3749675" y="2770188"/>
                <a:ext cx="125413" cy="204787"/>
              </a:xfrm>
              <a:prstGeom prst="straightConnector1">
                <a:avLst/>
              </a:prstGeom>
              <a:noFill/>
              <a:ln cap="flat" cmpd="sng" w="9525">
                <a:solidFill>
                  <a:srgbClr val="000000"/>
                </a:solidFill>
                <a:prstDash val="solid"/>
                <a:round/>
                <a:headEnd len="sm" w="sm" type="none"/>
                <a:tailEnd len="sm" w="sm" type="none"/>
              </a:ln>
            </p:spPr>
          </p:cxnSp>
          <p:cxnSp>
            <p:nvCxnSpPr>
              <p:cNvPr id="929" name="Google Shape;929;p51"/>
              <p:cNvCxnSpPr/>
              <p:nvPr/>
            </p:nvCxnSpPr>
            <p:spPr>
              <a:xfrm flipH="1">
                <a:off x="3578225" y="3743325"/>
                <a:ext cx="139700" cy="203200"/>
              </a:xfrm>
              <a:prstGeom prst="straightConnector1">
                <a:avLst/>
              </a:prstGeom>
              <a:noFill/>
              <a:ln cap="flat" cmpd="sng" w="9525">
                <a:solidFill>
                  <a:srgbClr val="000000"/>
                </a:solidFill>
                <a:prstDash val="solid"/>
                <a:round/>
                <a:headEnd len="sm" w="sm" type="none"/>
                <a:tailEnd len="sm" w="sm" type="none"/>
              </a:ln>
            </p:spPr>
          </p:cxnSp>
          <p:cxnSp>
            <p:nvCxnSpPr>
              <p:cNvPr id="930" name="Google Shape;930;p51"/>
              <p:cNvCxnSpPr/>
              <p:nvPr/>
            </p:nvCxnSpPr>
            <p:spPr>
              <a:xfrm>
                <a:off x="3733800" y="3727450"/>
                <a:ext cx="157163" cy="233363"/>
              </a:xfrm>
              <a:prstGeom prst="straightConnector1">
                <a:avLst/>
              </a:prstGeom>
              <a:noFill/>
              <a:ln cap="flat" cmpd="sng" w="9525">
                <a:solidFill>
                  <a:srgbClr val="000000"/>
                </a:solidFill>
                <a:prstDash val="solid"/>
                <a:round/>
                <a:headEnd len="sm" w="sm" type="none"/>
                <a:tailEnd len="sm" w="sm" type="none"/>
              </a:ln>
            </p:spPr>
          </p:cxnSp>
          <p:cxnSp>
            <p:nvCxnSpPr>
              <p:cNvPr id="931" name="Google Shape;931;p51"/>
              <p:cNvCxnSpPr/>
              <p:nvPr/>
            </p:nvCxnSpPr>
            <p:spPr>
              <a:xfrm>
                <a:off x="1773238" y="2363788"/>
                <a:ext cx="0" cy="282575"/>
              </a:xfrm>
              <a:prstGeom prst="straightConnector1">
                <a:avLst/>
              </a:prstGeom>
              <a:noFill/>
              <a:ln cap="flat" cmpd="sng" w="9525">
                <a:solidFill>
                  <a:srgbClr val="000000"/>
                </a:solidFill>
                <a:prstDash val="solid"/>
                <a:round/>
                <a:headEnd len="sm" w="sm" type="none"/>
                <a:tailEnd len="sm" w="sm" type="none"/>
              </a:ln>
            </p:spPr>
          </p:cxnSp>
        </p:grpSp>
        <p:cxnSp>
          <p:nvCxnSpPr>
            <p:cNvPr id="932" name="Google Shape;932;p51"/>
            <p:cNvCxnSpPr/>
            <p:nvPr/>
          </p:nvCxnSpPr>
          <p:spPr>
            <a:xfrm>
              <a:off x="4446588" y="2336801"/>
              <a:ext cx="0" cy="282575"/>
            </a:xfrm>
            <a:prstGeom prst="straightConnector1">
              <a:avLst/>
            </a:prstGeom>
            <a:noFill/>
            <a:ln cap="flat" cmpd="sng" w="9525">
              <a:solidFill>
                <a:srgbClr val="000000"/>
              </a:solidFill>
              <a:prstDash val="solid"/>
              <a:round/>
              <a:headEnd len="sm" w="sm" type="none"/>
              <a:tailEnd len="sm" w="sm" type="none"/>
            </a:ln>
          </p:spPr>
        </p:cxnSp>
        <p:cxnSp>
          <p:nvCxnSpPr>
            <p:cNvPr id="933" name="Google Shape;933;p51"/>
            <p:cNvCxnSpPr/>
            <p:nvPr/>
          </p:nvCxnSpPr>
          <p:spPr>
            <a:xfrm>
              <a:off x="3422650" y="2378076"/>
              <a:ext cx="0" cy="282575"/>
            </a:xfrm>
            <a:prstGeom prst="straightConnector1">
              <a:avLst/>
            </a:prstGeom>
            <a:noFill/>
            <a:ln cap="flat" cmpd="sng" w="9525">
              <a:solidFill>
                <a:srgbClr val="000000"/>
              </a:solidFill>
              <a:prstDash val="solid"/>
              <a:round/>
              <a:headEnd len="sm" w="sm" type="none"/>
              <a:tailEnd len="sm" w="sm" type="none"/>
            </a:ln>
          </p:spPr>
        </p:cxnSp>
        <p:cxnSp>
          <p:nvCxnSpPr>
            <p:cNvPr id="934" name="Google Shape;934;p51"/>
            <p:cNvCxnSpPr/>
            <p:nvPr/>
          </p:nvCxnSpPr>
          <p:spPr>
            <a:xfrm>
              <a:off x="5111751" y="3021014"/>
              <a:ext cx="263525" cy="1587"/>
            </a:xfrm>
            <a:prstGeom prst="straightConnector1">
              <a:avLst/>
            </a:prstGeom>
            <a:noFill/>
            <a:ln cap="flat" cmpd="sng" w="12700">
              <a:solidFill>
                <a:schemeClr val="dk1"/>
              </a:solidFill>
              <a:prstDash val="solid"/>
              <a:round/>
              <a:headEnd len="sm" w="sm" type="none"/>
              <a:tailEnd len="sm" w="sm" type="none"/>
            </a:ln>
          </p:spPr>
        </p:cxnSp>
        <p:cxnSp>
          <p:nvCxnSpPr>
            <p:cNvPr id="935" name="Google Shape;935;p51"/>
            <p:cNvCxnSpPr/>
            <p:nvPr/>
          </p:nvCxnSpPr>
          <p:spPr>
            <a:xfrm>
              <a:off x="5154613" y="3671889"/>
              <a:ext cx="290512" cy="1587"/>
            </a:xfrm>
            <a:prstGeom prst="straightConnector1">
              <a:avLst/>
            </a:prstGeom>
            <a:noFill/>
            <a:ln cap="flat" cmpd="sng" w="12700">
              <a:solidFill>
                <a:schemeClr val="dk1"/>
              </a:solidFill>
              <a:prstDash val="solid"/>
              <a:round/>
              <a:headEnd len="sm" w="sm" type="none"/>
              <a:tailEnd len="sm" w="sm" type="none"/>
            </a:ln>
          </p:spPr>
        </p:cxnSp>
        <p:grpSp>
          <p:nvGrpSpPr>
            <p:cNvPr id="936" name="Google Shape;936;p51"/>
            <p:cNvGrpSpPr/>
            <p:nvPr/>
          </p:nvGrpSpPr>
          <p:grpSpPr>
            <a:xfrm>
              <a:off x="6316663" y="2189163"/>
              <a:ext cx="3611562" cy="3771900"/>
              <a:chOff x="4792663" y="2189163"/>
              <a:chExt cx="3611562" cy="3771900"/>
            </a:xfrm>
          </p:grpSpPr>
          <p:grpSp>
            <p:nvGrpSpPr>
              <p:cNvPr id="937" name="Google Shape;937;p51"/>
              <p:cNvGrpSpPr/>
              <p:nvPr/>
            </p:nvGrpSpPr>
            <p:grpSpPr>
              <a:xfrm>
                <a:off x="4792663" y="2189163"/>
                <a:ext cx="3611562" cy="3771900"/>
                <a:chOff x="3019" y="918"/>
                <a:chExt cx="2275" cy="2376"/>
              </a:xfrm>
            </p:grpSpPr>
            <p:sp>
              <p:nvSpPr>
                <p:cNvPr id="938" name="Google Shape;938;p51"/>
                <p:cNvSpPr txBox="1"/>
                <p:nvPr/>
              </p:nvSpPr>
              <p:spPr>
                <a:xfrm>
                  <a:off x="3019" y="918"/>
                  <a:ext cx="598" cy="339"/>
                </a:xfrm>
                <a:prstGeom prst="rect">
                  <a:avLst/>
                </a:prstGeom>
                <a:solidFill>
                  <a:srgbClr val="FFFFFF"/>
                </a:solidFill>
                <a:ln cap="flat" cmpd="sng" w="9525">
                  <a:solidFill>
                    <a:srgbClr val="000000"/>
                  </a:solidFill>
                  <a:prstDash val="solid"/>
                  <a:miter lim="800000"/>
                  <a:headEnd len="sm" w="sm" type="none"/>
                  <a:tailEnd len="sm" w="sm" type="none"/>
                </a:ln>
              </p:spPr>
              <p:txBody>
                <a:bodyPr anchorCtr="0" anchor="t" bIns="45700" lIns="91425" spcFirstLastPara="1" rIns="91425" wrap="square" tIns="118800">
                  <a:no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chemeClr val="dk1"/>
                      </a:solidFill>
                      <a:latin typeface="Times New Roman"/>
                      <a:ea typeface="Times New Roman"/>
                      <a:cs typeface="Times New Roman"/>
                      <a:sym typeface="Times New Roman"/>
                    </a:rPr>
                    <a:t>Advisor</a:t>
                  </a:r>
                  <a:endParaRPr b="1" i="0" sz="1600" u="none" cap="none" strike="noStrike">
                    <a:solidFill>
                      <a:schemeClr val="dk1"/>
                    </a:solidFill>
                    <a:latin typeface="Arial"/>
                    <a:ea typeface="Arial"/>
                    <a:cs typeface="Arial"/>
                    <a:sym typeface="Arial"/>
                  </a:endParaRPr>
                </a:p>
              </p:txBody>
            </p:sp>
            <p:sp>
              <p:nvSpPr>
                <p:cNvPr id="939" name="Google Shape;939;p51"/>
                <p:cNvSpPr txBox="1"/>
                <p:nvPr/>
              </p:nvSpPr>
              <p:spPr>
                <a:xfrm>
                  <a:off x="4627" y="932"/>
                  <a:ext cx="598" cy="339"/>
                </a:xfrm>
                <a:prstGeom prst="rect">
                  <a:avLst/>
                </a:prstGeom>
                <a:solidFill>
                  <a:srgbClr val="FFFFFF"/>
                </a:solidFill>
                <a:ln cap="flat" cmpd="sng" w="9525">
                  <a:solidFill>
                    <a:srgbClr val="000000"/>
                  </a:solidFill>
                  <a:prstDash val="solid"/>
                  <a:miter lim="800000"/>
                  <a:headEnd len="sm" w="sm" type="none"/>
                  <a:tailEnd len="sm" w="sm" type="none"/>
                </a:ln>
              </p:spPr>
              <p:txBody>
                <a:bodyPr anchorCtr="0" anchor="t" bIns="45700" lIns="91425" spcFirstLastPara="1" rIns="91425" wrap="square" tIns="118800">
                  <a:no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chemeClr val="dk1"/>
                      </a:solidFill>
                      <a:latin typeface="Times New Roman"/>
                      <a:ea typeface="Times New Roman"/>
                      <a:cs typeface="Times New Roman"/>
                      <a:sym typeface="Times New Roman"/>
                    </a:rPr>
                    <a:t>Student</a:t>
                  </a:r>
                  <a:endParaRPr b="1" i="0" sz="1600" u="none" cap="none" strike="noStrike">
                    <a:solidFill>
                      <a:schemeClr val="dk1"/>
                    </a:solidFill>
                    <a:latin typeface="Arial"/>
                    <a:ea typeface="Arial"/>
                    <a:cs typeface="Arial"/>
                    <a:sym typeface="Arial"/>
                  </a:endParaRPr>
                </a:p>
              </p:txBody>
            </p:sp>
            <p:sp>
              <p:nvSpPr>
                <p:cNvPr id="940" name="Google Shape;940;p51"/>
                <p:cNvSpPr txBox="1"/>
                <p:nvPr/>
              </p:nvSpPr>
              <p:spPr>
                <a:xfrm>
                  <a:off x="3021" y="2023"/>
                  <a:ext cx="599" cy="338"/>
                </a:xfrm>
                <a:prstGeom prst="rect">
                  <a:avLst/>
                </a:prstGeom>
                <a:solidFill>
                  <a:srgbClr val="FFFFFF"/>
                </a:solidFill>
                <a:ln cap="flat" cmpd="sng" w="9525">
                  <a:solidFill>
                    <a:srgbClr val="000000"/>
                  </a:solidFill>
                  <a:prstDash val="solid"/>
                  <a:miter lim="800000"/>
                  <a:headEnd len="sm" w="sm" type="none"/>
                  <a:tailEnd len="sm" w="sm" type="none"/>
                </a:ln>
              </p:spPr>
              <p:txBody>
                <a:bodyPr anchorCtr="0" anchor="t" bIns="45700" lIns="91425" spcFirstLastPara="1" rIns="91425" wrap="square" tIns="118800">
                  <a:no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chemeClr val="dk1"/>
                      </a:solidFill>
                      <a:latin typeface="Times New Roman"/>
                      <a:ea typeface="Times New Roman"/>
                      <a:cs typeface="Times New Roman"/>
                      <a:sym typeface="Times New Roman"/>
                    </a:rPr>
                    <a:t>Course</a:t>
                  </a:r>
                  <a:endParaRPr b="1" i="0" sz="1600" u="none" cap="none" strike="noStrike">
                    <a:solidFill>
                      <a:schemeClr val="dk1"/>
                    </a:solidFill>
                    <a:latin typeface="Arial"/>
                    <a:ea typeface="Arial"/>
                    <a:cs typeface="Arial"/>
                    <a:sym typeface="Arial"/>
                  </a:endParaRPr>
                </a:p>
              </p:txBody>
            </p:sp>
            <p:sp>
              <p:nvSpPr>
                <p:cNvPr id="941" name="Google Shape;941;p51"/>
                <p:cNvSpPr txBox="1"/>
                <p:nvPr/>
              </p:nvSpPr>
              <p:spPr>
                <a:xfrm>
                  <a:off x="4617" y="2032"/>
                  <a:ext cx="598" cy="339"/>
                </a:xfrm>
                <a:prstGeom prst="rect">
                  <a:avLst/>
                </a:prstGeom>
                <a:solidFill>
                  <a:srgbClr val="FFFFFF"/>
                </a:solidFill>
                <a:ln cap="flat" cmpd="sng" w="9525">
                  <a:solidFill>
                    <a:srgbClr val="000000"/>
                  </a:solidFill>
                  <a:prstDash val="solid"/>
                  <a:miter lim="800000"/>
                  <a:headEnd len="sm" w="sm" type="none"/>
                  <a:tailEnd len="sm" w="sm" type="none"/>
                </a:ln>
              </p:spPr>
              <p:txBody>
                <a:bodyPr anchorCtr="0" anchor="t" bIns="45700" lIns="91425" spcFirstLastPara="1" rIns="91425" wrap="square" tIns="118800">
                  <a:no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chemeClr val="dk1"/>
                      </a:solidFill>
                      <a:latin typeface="Times New Roman"/>
                      <a:ea typeface="Times New Roman"/>
                      <a:cs typeface="Times New Roman"/>
                      <a:sym typeface="Times New Roman"/>
                    </a:rPr>
                    <a:t>Grade</a:t>
                  </a:r>
                  <a:endParaRPr b="1" i="0" sz="1600" u="none" cap="none" strike="noStrike">
                    <a:solidFill>
                      <a:schemeClr val="dk1"/>
                    </a:solidFill>
                    <a:latin typeface="Arial"/>
                    <a:ea typeface="Arial"/>
                    <a:cs typeface="Arial"/>
                    <a:sym typeface="Arial"/>
                  </a:endParaRPr>
                </a:p>
              </p:txBody>
            </p:sp>
            <p:cxnSp>
              <p:nvCxnSpPr>
                <p:cNvPr id="942" name="Google Shape;942;p51"/>
                <p:cNvCxnSpPr/>
                <p:nvPr/>
              </p:nvCxnSpPr>
              <p:spPr>
                <a:xfrm>
                  <a:off x="3614" y="1118"/>
                  <a:ext cx="1015" cy="0"/>
                </a:xfrm>
                <a:prstGeom prst="straightConnector1">
                  <a:avLst/>
                </a:prstGeom>
                <a:noFill/>
                <a:ln cap="flat" cmpd="sng" w="9525">
                  <a:solidFill>
                    <a:srgbClr val="000000"/>
                  </a:solidFill>
                  <a:prstDash val="solid"/>
                  <a:round/>
                  <a:headEnd len="sm" w="sm" type="none"/>
                  <a:tailEnd len="sm" w="sm" type="none"/>
                </a:ln>
              </p:spPr>
            </p:cxnSp>
            <p:cxnSp>
              <p:nvCxnSpPr>
                <p:cNvPr id="943" name="Google Shape;943;p51"/>
                <p:cNvCxnSpPr/>
                <p:nvPr/>
              </p:nvCxnSpPr>
              <p:spPr>
                <a:xfrm>
                  <a:off x="3614" y="2200"/>
                  <a:ext cx="1006" cy="0"/>
                </a:xfrm>
                <a:prstGeom prst="straightConnector1">
                  <a:avLst/>
                </a:prstGeom>
                <a:noFill/>
                <a:ln cap="flat" cmpd="sng" w="9525">
                  <a:solidFill>
                    <a:srgbClr val="000000"/>
                  </a:solidFill>
                  <a:prstDash val="solid"/>
                  <a:round/>
                  <a:headEnd len="sm" w="sm" type="none"/>
                  <a:tailEnd len="sm" w="sm" type="none"/>
                </a:ln>
              </p:spPr>
            </p:cxnSp>
            <p:cxnSp>
              <p:nvCxnSpPr>
                <p:cNvPr id="944" name="Google Shape;944;p51"/>
                <p:cNvCxnSpPr/>
                <p:nvPr/>
              </p:nvCxnSpPr>
              <p:spPr>
                <a:xfrm>
                  <a:off x="4909" y="1263"/>
                  <a:ext cx="0" cy="772"/>
                </a:xfrm>
                <a:prstGeom prst="straightConnector1">
                  <a:avLst/>
                </a:prstGeom>
                <a:noFill/>
                <a:ln cap="flat" cmpd="sng" w="9525">
                  <a:solidFill>
                    <a:srgbClr val="000000"/>
                  </a:solidFill>
                  <a:prstDash val="solid"/>
                  <a:round/>
                  <a:headEnd len="sm" w="sm" type="none"/>
                  <a:tailEnd len="sm" w="sm" type="none"/>
                </a:ln>
              </p:spPr>
            </p:cxnSp>
            <p:cxnSp>
              <p:nvCxnSpPr>
                <p:cNvPr id="945" name="Google Shape;945;p51"/>
                <p:cNvCxnSpPr/>
                <p:nvPr/>
              </p:nvCxnSpPr>
              <p:spPr>
                <a:xfrm>
                  <a:off x="3711" y="1032"/>
                  <a:ext cx="0" cy="174"/>
                </a:xfrm>
                <a:prstGeom prst="straightConnector1">
                  <a:avLst/>
                </a:prstGeom>
                <a:noFill/>
                <a:ln cap="flat" cmpd="sng" w="9525">
                  <a:solidFill>
                    <a:srgbClr val="000000"/>
                  </a:solidFill>
                  <a:prstDash val="solid"/>
                  <a:round/>
                  <a:headEnd len="sm" w="sm" type="none"/>
                  <a:tailEnd len="sm" w="sm" type="none"/>
                </a:ln>
              </p:spPr>
            </p:cxnSp>
            <p:cxnSp>
              <p:nvCxnSpPr>
                <p:cNvPr id="946" name="Google Shape;946;p51"/>
                <p:cNvCxnSpPr/>
                <p:nvPr/>
              </p:nvCxnSpPr>
              <p:spPr>
                <a:xfrm>
                  <a:off x="3729" y="2124"/>
                  <a:ext cx="0" cy="183"/>
                </a:xfrm>
                <a:prstGeom prst="straightConnector1">
                  <a:avLst/>
                </a:prstGeom>
                <a:noFill/>
                <a:ln cap="flat" cmpd="sng" w="9525">
                  <a:solidFill>
                    <a:srgbClr val="000000"/>
                  </a:solidFill>
                  <a:prstDash val="solid"/>
                  <a:round/>
                  <a:headEnd len="sm" w="sm" type="none"/>
                  <a:tailEnd len="sm" w="sm" type="none"/>
                </a:ln>
              </p:spPr>
            </p:cxnSp>
            <p:cxnSp>
              <p:nvCxnSpPr>
                <p:cNvPr id="947" name="Google Shape;947;p51"/>
                <p:cNvCxnSpPr/>
                <p:nvPr/>
              </p:nvCxnSpPr>
              <p:spPr>
                <a:xfrm flipH="1" rot="10800000">
                  <a:off x="4407" y="1022"/>
                  <a:ext cx="203" cy="97"/>
                </a:xfrm>
                <a:prstGeom prst="straightConnector1">
                  <a:avLst/>
                </a:prstGeom>
                <a:noFill/>
                <a:ln cap="flat" cmpd="sng" w="9525">
                  <a:solidFill>
                    <a:srgbClr val="000000"/>
                  </a:solidFill>
                  <a:prstDash val="solid"/>
                  <a:round/>
                  <a:headEnd len="sm" w="sm" type="none"/>
                  <a:tailEnd len="sm" w="sm" type="none"/>
                </a:ln>
              </p:spPr>
            </p:cxnSp>
            <p:cxnSp>
              <p:nvCxnSpPr>
                <p:cNvPr id="948" name="Google Shape;948;p51"/>
                <p:cNvCxnSpPr/>
                <p:nvPr/>
              </p:nvCxnSpPr>
              <p:spPr>
                <a:xfrm>
                  <a:off x="4436" y="1119"/>
                  <a:ext cx="174" cy="67"/>
                </a:xfrm>
                <a:prstGeom prst="straightConnector1">
                  <a:avLst/>
                </a:prstGeom>
                <a:noFill/>
                <a:ln cap="flat" cmpd="sng" w="9525">
                  <a:solidFill>
                    <a:srgbClr val="000000"/>
                  </a:solidFill>
                  <a:prstDash val="solid"/>
                  <a:round/>
                  <a:headEnd len="sm" w="sm" type="none"/>
                  <a:tailEnd len="sm" w="sm" type="none"/>
                </a:ln>
              </p:spPr>
            </p:cxnSp>
            <p:cxnSp>
              <p:nvCxnSpPr>
                <p:cNvPr id="949" name="Google Shape;949;p51"/>
                <p:cNvCxnSpPr/>
                <p:nvPr/>
              </p:nvCxnSpPr>
              <p:spPr>
                <a:xfrm flipH="1" rot="10800000">
                  <a:off x="4445" y="2104"/>
                  <a:ext cx="165" cy="97"/>
                </a:xfrm>
                <a:prstGeom prst="straightConnector1">
                  <a:avLst/>
                </a:prstGeom>
                <a:noFill/>
                <a:ln cap="flat" cmpd="sng" w="9525">
                  <a:solidFill>
                    <a:srgbClr val="000000"/>
                  </a:solidFill>
                  <a:prstDash val="solid"/>
                  <a:round/>
                  <a:headEnd len="sm" w="sm" type="none"/>
                  <a:tailEnd len="sm" w="sm" type="none"/>
                </a:ln>
              </p:spPr>
            </p:cxnSp>
            <p:cxnSp>
              <p:nvCxnSpPr>
                <p:cNvPr id="950" name="Google Shape;950;p51"/>
                <p:cNvCxnSpPr/>
                <p:nvPr/>
              </p:nvCxnSpPr>
              <p:spPr>
                <a:xfrm>
                  <a:off x="4445" y="2191"/>
                  <a:ext cx="175" cy="87"/>
                </a:xfrm>
                <a:prstGeom prst="straightConnector1">
                  <a:avLst/>
                </a:prstGeom>
                <a:noFill/>
                <a:ln cap="flat" cmpd="sng" w="9525">
                  <a:solidFill>
                    <a:srgbClr val="000000"/>
                  </a:solidFill>
                  <a:prstDash val="solid"/>
                  <a:round/>
                  <a:headEnd len="sm" w="sm" type="none"/>
                  <a:tailEnd len="sm" w="sm" type="none"/>
                </a:ln>
              </p:spPr>
            </p:cxnSp>
            <p:cxnSp>
              <p:nvCxnSpPr>
                <p:cNvPr id="951" name="Google Shape;951;p51"/>
                <p:cNvCxnSpPr/>
                <p:nvPr/>
              </p:nvCxnSpPr>
              <p:spPr>
                <a:xfrm flipH="1">
                  <a:off x="4812" y="1872"/>
                  <a:ext cx="97" cy="164"/>
                </a:xfrm>
                <a:prstGeom prst="straightConnector1">
                  <a:avLst/>
                </a:prstGeom>
                <a:noFill/>
                <a:ln cap="flat" cmpd="sng" w="9525">
                  <a:solidFill>
                    <a:srgbClr val="000000"/>
                  </a:solidFill>
                  <a:prstDash val="solid"/>
                  <a:round/>
                  <a:headEnd len="sm" w="sm" type="none"/>
                  <a:tailEnd len="sm" w="sm" type="none"/>
                </a:ln>
              </p:spPr>
            </p:cxnSp>
            <p:cxnSp>
              <p:nvCxnSpPr>
                <p:cNvPr id="952" name="Google Shape;952;p51"/>
                <p:cNvCxnSpPr/>
                <p:nvPr/>
              </p:nvCxnSpPr>
              <p:spPr>
                <a:xfrm>
                  <a:off x="4909" y="1871"/>
                  <a:ext cx="117" cy="164"/>
                </a:xfrm>
                <a:prstGeom prst="straightConnector1">
                  <a:avLst/>
                </a:prstGeom>
                <a:noFill/>
                <a:ln cap="flat" cmpd="sng" w="9525">
                  <a:solidFill>
                    <a:srgbClr val="000000"/>
                  </a:solidFill>
                  <a:prstDash val="solid"/>
                  <a:round/>
                  <a:headEnd len="sm" w="sm" type="none"/>
                  <a:tailEnd len="sm" w="sm" type="none"/>
                </a:ln>
              </p:spPr>
            </p:cxnSp>
            <p:cxnSp>
              <p:nvCxnSpPr>
                <p:cNvPr id="953" name="Google Shape;953;p51"/>
                <p:cNvCxnSpPr/>
                <p:nvPr/>
              </p:nvCxnSpPr>
              <p:spPr>
                <a:xfrm>
                  <a:off x="4803" y="1350"/>
                  <a:ext cx="213" cy="0"/>
                </a:xfrm>
                <a:prstGeom prst="straightConnector1">
                  <a:avLst/>
                </a:prstGeom>
                <a:noFill/>
                <a:ln cap="flat" cmpd="sng" w="9525">
                  <a:solidFill>
                    <a:srgbClr val="000000"/>
                  </a:solidFill>
                  <a:prstDash val="solid"/>
                  <a:round/>
                  <a:headEnd len="sm" w="sm" type="none"/>
                  <a:tailEnd len="sm" w="sm" type="none"/>
                </a:ln>
              </p:spPr>
            </p:cxnSp>
            <p:cxnSp>
              <p:nvCxnSpPr>
                <p:cNvPr id="954" name="Google Shape;954;p51"/>
                <p:cNvCxnSpPr/>
                <p:nvPr/>
              </p:nvCxnSpPr>
              <p:spPr>
                <a:xfrm flipH="1" rot="10800000">
                  <a:off x="4780" y="2394"/>
                  <a:ext cx="145" cy="443"/>
                </a:xfrm>
                <a:prstGeom prst="straightConnector1">
                  <a:avLst/>
                </a:prstGeom>
                <a:noFill/>
                <a:ln cap="flat" cmpd="sng" w="9525">
                  <a:solidFill>
                    <a:srgbClr val="000000"/>
                  </a:solidFill>
                  <a:prstDash val="solid"/>
                  <a:round/>
                  <a:headEnd len="sm" w="sm" type="none"/>
                  <a:tailEnd len="med" w="med" type="triangle"/>
                </a:ln>
              </p:spPr>
            </p:cxnSp>
            <p:sp>
              <p:nvSpPr>
                <p:cNvPr id="955" name="Google Shape;955;p51"/>
                <p:cNvSpPr txBox="1"/>
                <p:nvPr/>
              </p:nvSpPr>
              <p:spPr>
                <a:xfrm>
                  <a:off x="4256" y="2843"/>
                  <a:ext cx="1038" cy="451"/>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Times New Roman"/>
                      <a:ea typeface="Times New Roman"/>
                      <a:cs typeface="Times New Roman"/>
                      <a:sym typeface="Times New Roman"/>
                    </a:rPr>
                    <a:t>Associative entity</a:t>
                  </a:r>
                  <a:endParaRPr b="1" i="0" sz="1800" u="none" cap="none" strike="noStrike">
                    <a:solidFill>
                      <a:schemeClr val="dk1"/>
                    </a:solidFill>
                    <a:latin typeface="Arial"/>
                    <a:ea typeface="Arial"/>
                    <a:cs typeface="Arial"/>
                    <a:sym typeface="Arial"/>
                  </a:endParaRPr>
                </a:p>
              </p:txBody>
            </p:sp>
          </p:grpSp>
          <p:cxnSp>
            <p:nvCxnSpPr>
              <p:cNvPr id="956" name="Google Shape;956;p51"/>
              <p:cNvCxnSpPr/>
              <p:nvPr/>
            </p:nvCxnSpPr>
            <p:spPr>
              <a:xfrm>
                <a:off x="6013450" y="2336800"/>
                <a:ext cx="0" cy="282575"/>
              </a:xfrm>
              <a:prstGeom prst="straightConnector1">
                <a:avLst/>
              </a:prstGeom>
              <a:noFill/>
              <a:ln cap="flat" cmpd="sng" w="9525">
                <a:solidFill>
                  <a:srgbClr val="000000"/>
                </a:solidFill>
                <a:prstDash val="solid"/>
                <a:round/>
                <a:headEnd len="sm" w="sm" type="none"/>
                <a:tailEnd len="sm" w="sm" type="none"/>
              </a:ln>
            </p:spPr>
          </p:cxnSp>
          <p:cxnSp>
            <p:nvCxnSpPr>
              <p:cNvPr id="957" name="Google Shape;957;p51"/>
              <p:cNvCxnSpPr/>
              <p:nvPr/>
            </p:nvCxnSpPr>
            <p:spPr>
              <a:xfrm>
                <a:off x="6040438" y="4110038"/>
                <a:ext cx="0" cy="282575"/>
              </a:xfrm>
              <a:prstGeom prst="straightConnector1">
                <a:avLst/>
              </a:prstGeom>
              <a:noFill/>
              <a:ln cap="flat" cmpd="sng" w="9525">
                <a:solidFill>
                  <a:srgbClr val="000000"/>
                </a:solidFill>
                <a:prstDash val="solid"/>
                <a:round/>
                <a:headEnd len="sm" w="sm" type="none"/>
                <a:tailEnd len="sm" w="sm" type="none"/>
              </a:ln>
            </p:spPr>
          </p:cxnSp>
          <p:cxnSp>
            <p:nvCxnSpPr>
              <p:cNvPr id="958" name="Google Shape;958;p51"/>
              <p:cNvCxnSpPr/>
              <p:nvPr/>
            </p:nvCxnSpPr>
            <p:spPr>
              <a:xfrm>
                <a:off x="6996113" y="4040188"/>
                <a:ext cx="0" cy="282575"/>
              </a:xfrm>
              <a:prstGeom prst="straightConnector1">
                <a:avLst/>
              </a:prstGeom>
              <a:noFill/>
              <a:ln cap="flat" cmpd="sng" w="9525">
                <a:solidFill>
                  <a:srgbClr val="000000"/>
                </a:solidFill>
                <a:prstDash val="solid"/>
                <a:round/>
                <a:headEnd len="sm" w="sm" type="none"/>
                <a:tailEnd len="sm" w="sm" type="none"/>
              </a:ln>
            </p:spPr>
          </p:cxnSp>
          <p:cxnSp>
            <p:nvCxnSpPr>
              <p:cNvPr id="959" name="Google Shape;959;p51"/>
              <p:cNvCxnSpPr/>
              <p:nvPr/>
            </p:nvCxnSpPr>
            <p:spPr>
              <a:xfrm>
                <a:off x="6927850" y="2349500"/>
                <a:ext cx="0" cy="282575"/>
              </a:xfrm>
              <a:prstGeom prst="straightConnector1">
                <a:avLst/>
              </a:prstGeom>
              <a:noFill/>
              <a:ln cap="flat" cmpd="sng" w="9525">
                <a:solidFill>
                  <a:srgbClr val="000000"/>
                </a:solidFill>
                <a:prstDash val="solid"/>
                <a:round/>
                <a:headEnd len="sm" w="sm" type="none"/>
                <a:tailEnd len="sm" w="sm" type="none"/>
              </a:ln>
            </p:spPr>
          </p:cxnSp>
          <p:cxnSp>
            <p:nvCxnSpPr>
              <p:cNvPr id="960" name="Google Shape;960;p51"/>
              <p:cNvCxnSpPr/>
              <p:nvPr/>
            </p:nvCxnSpPr>
            <p:spPr>
              <a:xfrm>
                <a:off x="7633855" y="3685310"/>
                <a:ext cx="290945" cy="1588"/>
              </a:xfrm>
              <a:prstGeom prst="straightConnector1">
                <a:avLst/>
              </a:prstGeom>
              <a:noFill/>
              <a:ln cap="flat" cmpd="sng" w="12700">
                <a:solidFill>
                  <a:schemeClr val="dk1"/>
                </a:solidFill>
                <a:prstDash val="solid"/>
                <a:round/>
                <a:headEnd len="sm" w="sm" type="none"/>
                <a:tailEnd len="sm" w="sm" type="none"/>
              </a:ln>
            </p:spPr>
          </p:cxnSp>
          <p:cxnSp>
            <p:nvCxnSpPr>
              <p:cNvPr id="961" name="Google Shape;961;p51"/>
              <p:cNvCxnSpPr/>
              <p:nvPr/>
            </p:nvCxnSpPr>
            <p:spPr>
              <a:xfrm>
                <a:off x="7633855" y="2992583"/>
                <a:ext cx="290945" cy="1588"/>
              </a:xfrm>
              <a:prstGeom prst="straightConnector1">
                <a:avLst/>
              </a:prstGeom>
              <a:noFill/>
              <a:ln cap="flat" cmpd="sng" w="12700">
                <a:solidFill>
                  <a:schemeClr val="dk1"/>
                </a:solidFill>
                <a:prstDash val="solid"/>
                <a:round/>
                <a:headEnd len="sm" w="sm" type="none"/>
                <a:tailEnd len="sm" w="sm" type="none"/>
              </a:ln>
            </p:spPr>
          </p:cxnSp>
        </p:grpSp>
      </p:gr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5" name="Shape 965"/>
        <p:cNvGrpSpPr/>
        <p:nvPr/>
      </p:nvGrpSpPr>
      <p:grpSpPr>
        <a:xfrm>
          <a:off x="0" y="0"/>
          <a:ext cx="0" cy="0"/>
          <a:chOff x="0" y="0"/>
          <a:chExt cx="0" cy="0"/>
        </a:xfrm>
      </p:grpSpPr>
      <p:sp>
        <p:nvSpPr>
          <p:cNvPr id="966" name="Google Shape;966;p52"/>
          <p:cNvSpPr txBox="1"/>
          <p:nvPr>
            <p:ph type="title"/>
          </p:nvPr>
        </p:nvSpPr>
        <p:spPr>
          <a:xfrm>
            <a:off x="1981199" y="533402"/>
            <a:ext cx="9365025" cy="776288"/>
          </a:xfrm>
          <a:prstGeom prst="rect">
            <a:avLst/>
          </a:prstGeom>
          <a:noFill/>
          <a:ln>
            <a:noFill/>
          </a:ln>
        </p:spPr>
        <p:txBody>
          <a:bodyPr anchorCtr="0" anchor="t" bIns="45700" lIns="91425" spcFirstLastPara="1" rIns="91425" wrap="square" tIns="45700">
            <a:noAutofit/>
          </a:bodyPr>
          <a:lstStyle/>
          <a:p>
            <a:pPr indent="0" lvl="0" marL="0" rtl="0" algn="l">
              <a:lnSpc>
                <a:spcPct val="85000"/>
              </a:lnSpc>
              <a:spcBef>
                <a:spcPts val="0"/>
              </a:spcBef>
              <a:spcAft>
                <a:spcPts val="0"/>
              </a:spcAft>
              <a:buClr>
                <a:srgbClr val="262626"/>
              </a:buClr>
              <a:buSzPts val="3600"/>
              <a:buFont typeface="Century Gothic"/>
              <a:buNone/>
            </a:pPr>
            <a:r>
              <a:rPr lang="en-US"/>
              <a:t>Example 3 – Resolving M:N Relationship</a:t>
            </a:r>
            <a:endParaRPr/>
          </a:p>
        </p:txBody>
      </p:sp>
      <p:sp>
        <p:nvSpPr>
          <p:cNvPr id="967" name="Google Shape;967;p52"/>
          <p:cNvSpPr txBox="1"/>
          <p:nvPr>
            <p:ph idx="12" type="sldNum"/>
          </p:nvPr>
        </p:nvSpPr>
        <p:spPr>
          <a:xfrm>
            <a:off x="531812" y="787782"/>
            <a:ext cx="779767"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2000"/>
              <a:buNone/>
            </a:pPr>
            <a:fld id="{00000000-1234-1234-1234-123412341234}" type="slidenum">
              <a:rPr lang="en-US"/>
              <a:t>‹#›</a:t>
            </a:fld>
            <a:endParaRPr/>
          </a:p>
        </p:txBody>
      </p:sp>
      <p:grpSp>
        <p:nvGrpSpPr>
          <p:cNvPr id="968" name="Google Shape;968;p52"/>
          <p:cNvGrpSpPr/>
          <p:nvPr/>
        </p:nvGrpSpPr>
        <p:grpSpPr>
          <a:xfrm>
            <a:off x="1981199" y="1700808"/>
            <a:ext cx="9155361" cy="5256584"/>
            <a:chOff x="2162176" y="2336801"/>
            <a:chExt cx="7810500" cy="4100731"/>
          </a:xfrm>
        </p:grpSpPr>
        <p:grpSp>
          <p:nvGrpSpPr>
            <p:cNvPr id="969" name="Google Shape;969;p52"/>
            <p:cNvGrpSpPr/>
            <p:nvPr/>
          </p:nvGrpSpPr>
          <p:grpSpPr>
            <a:xfrm>
              <a:off x="2162176" y="2346326"/>
              <a:ext cx="3713163" cy="582613"/>
              <a:chOff x="638175" y="2346325"/>
              <a:chExt cx="3713163" cy="582613"/>
            </a:xfrm>
          </p:grpSpPr>
          <p:grpSp>
            <p:nvGrpSpPr>
              <p:cNvPr id="970" name="Google Shape;970;p52"/>
              <p:cNvGrpSpPr/>
              <p:nvPr/>
            </p:nvGrpSpPr>
            <p:grpSpPr>
              <a:xfrm>
                <a:off x="638175" y="2346325"/>
                <a:ext cx="3713163" cy="582613"/>
                <a:chOff x="402" y="1068"/>
                <a:chExt cx="2339" cy="367"/>
              </a:xfrm>
            </p:grpSpPr>
            <p:sp>
              <p:nvSpPr>
                <p:cNvPr id="971" name="Google Shape;971;p52"/>
                <p:cNvSpPr txBox="1"/>
                <p:nvPr/>
              </p:nvSpPr>
              <p:spPr>
                <a:xfrm>
                  <a:off x="402" y="1075"/>
                  <a:ext cx="607" cy="360"/>
                </a:xfrm>
                <a:prstGeom prst="rect">
                  <a:avLst/>
                </a:prstGeom>
                <a:solidFill>
                  <a:srgbClr val="FFFFFF"/>
                </a:solidFill>
                <a:ln cap="flat" cmpd="sng" w="9525">
                  <a:solidFill>
                    <a:srgbClr val="000000"/>
                  </a:solidFill>
                  <a:prstDash val="solid"/>
                  <a:miter lim="800000"/>
                  <a:headEnd len="sm" w="sm" type="none"/>
                  <a:tailEnd len="sm" w="sm" type="none"/>
                </a:ln>
              </p:spPr>
              <p:txBody>
                <a:bodyPr anchorCtr="0" anchor="t" bIns="45700" lIns="91425" spcFirstLastPara="1" rIns="91425" wrap="square" tIns="118800">
                  <a:no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chemeClr val="dk1"/>
                      </a:solidFill>
                      <a:latin typeface="Times New Roman"/>
                      <a:ea typeface="Times New Roman"/>
                      <a:cs typeface="Times New Roman"/>
                      <a:sym typeface="Times New Roman"/>
                    </a:rPr>
                    <a:t>Member</a:t>
                  </a:r>
                  <a:endParaRPr b="1" i="0" sz="1600" u="none" cap="none" strike="noStrike">
                    <a:solidFill>
                      <a:schemeClr val="dk1"/>
                    </a:solidFill>
                    <a:latin typeface="Arial"/>
                    <a:ea typeface="Arial"/>
                    <a:cs typeface="Arial"/>
                    <a:sym typeface="Arial"/>
                  </a:endParaRPr>
                </a:p>
              </p:txBody>
            </p:sp>
            <p:sp>
              <p:nvSpPr>
                <p:cNvPr id="972" name="Google Shape;972;p52"/>
                <p:cNvSpPr txBox="1"/>
                <p:nvPr/>
              </p:nvSpPr>
              <p:spPr>
                <a:xfrm>
                  <a:off x="2134" y="1068"/>
                  <a:ext cx="607" cy="360"/>
                </a:xfrm>
                <a:prstGeom prst="rect">
                  <a:avLst/>
                </a:prstGeom>
                <a:solidFill>
                  <a:srgbClr val="FFFFFF"/>
                </a:solidFill>
                <a:ln cap="flat" cmpd="sng" w="9525">
                  <a:solidFill>
                    <a:srgbClr val="000000"/>
                  </a:solidFill>
                  <a:prstDash val="solid"/>
                  <a:miter lim="800000"/>
                  <a:headEnd len="sm" w="sm" type="none"/>
                  <a:tailEnd len="sm" w="sm" type="none"/>
                </a:ln>
              </p:spPr>
              <p:txBody>
                <a:bodyPr anchorCtr="0" anchor="t" bIns="45700" lIns="91425" spcFirstLastPara="1" rIns="91425" wrap="square" tIns="118800">
                  <a:no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chemeClr val="dk1"/>
                      </a:solidFill>
                      <a:latin typeface="Times New Roman"/>
                      <a:ea typeface="Times New Roman"/>
                      <a:cs typeface="Times New Roman"/>
                      <a:sym typeface="Times New Roman"/>
                    </a:rPr>
                    <a:t>Video</a:t>
                  </a:r>
                  <a:endParaRPr b="1" i="0" sz="1600" u="none" cap="none" strike="noStrike">
                    <a:solidFill>
                      <a:schemeClr val="dk1"/>
                    </a:solidFill>
                    <a:latin typeface="Arial"/>
                    <a:ea typeface="Arial"/>
                    <a:cs typeface="Arial"/>
                    <a:sym typeface="Arial"/>
                  </a:endParaRPr>
                </a:p>
              </p:txBody>
            </p:sp>
            <p:cxnSp>
              <p:nvCxnSpPr>
                <p:cNvPr id="973" name="Google Shape;973;p52"/>
                <p:cNvCxnSpPr/>
                <p:nvPr/>
              </p:nvCxnSpPr>
              <p:spPr>
                <a:xfrm>
                  <a:off x="1001" y="1265"/>
                  <a:ext cx="1143" cy="0"/>
                </a:xfrm>
                <a:prstGeom prst="straightConnector1">
                  <a:avLst/>
                </a:prstGeom>
                <a:noFill/>
                <a:ln cap="flat" cmpd="sng" w="9525">
                  <a:solidFill>
                    <a:srgbClr val="000000"/>
                  </a:solidFill>
                  <a:prstDash val="solid"/>
                  <a:round/>
                  <a:headEnd len="sm" w="sm" type="none"/>
                  <a:tailEnd len="sm" w="sm" type="none"/>
                </a:ln>
              </p:spPr>
            </p:cxnSp>
            <p:cxnSp>
              <p:nvCxnSpPr>
                <p:cNvPr id="974" name="Google Shape;974;p52"/>
                <p:cNvCxnSpPr/>
                <p:nvPr/>
              </p:nvCxnSpPr>
              <p:spPr>
                <a:xfrm rot="10800000">
                  <a:off x="1001" y="1161"/>
                  <a:ext cx="155" cy="104"/>
                </a:xfrm>
                <a:prstGeom prst="straightConnector1">
                  <a:avLst/>
                </a:prstGeom>
                <a:noFill/>
                <a:ln cap="flat" cmpd="sng" w="9525">
                  <a:solidFill>
                    <a:srgbClr val="000000"/>
                  </a:solidFill>
                  <a:prstDash val="solid"/>
                  <a:round/>
                  <a:headEnd len="sm" w="sm" type="none"/>
                  <a:tailEnd len="sm" w="sm" type="none"/>
                </a:ln>
              </p:spPr>
            </p:cxnSp>
            <p:cxnSp>
              <p:nvCxnSpPr>
                <p:cNvPr id="975" name="Google Shape;975;p52"/>
                <p:cNvCxnSpPr/>
                <p:nvPr/>
              </p:nvCxnSpPr>
              <p:spPr>
                <a:xfrm flipH="1">
                  <a:off x="1001" y="1265"/>
                  <a:ext cx="155" cy="102"/>
                </a:xfrm>
                <a:prstGeom prst="straightConnector1">
                  <a:avLst/>
                </a:prstGeom>
                <a:noFill/>
                <a:ln cap="flat" cmpd="sng" w="9525">
                  <a:solidFill>
                    <a:srgbClr val="000000"/>
                  </a:solidFill>
                  <a:prstDash val="solid"/>
                  <a:round/>
                  <a:headEnd len="sm" w="sm" type="none"/>
                  <a:tailEnd len="sm" w="sm" type="none"/>
                </a:ln>
              </p:spPr>
            </p:cxnSp>
            <p:cxnSp>
              <p:nvCxnSpPr>
                <p:cNvPr id="976" name="Google Shape;976;p52"/>
                <p:cNvCxnSpPr/>
                <p:nvPr/>
              </p:nvCxnSpPr>
              <p:spPr>
                <a:xfrm flipH="1" rot="10800000">
                  <a:off x="1989" y="1182"/>
                  <a:ext cx="155" cy="83"/>
                </a:xfrm>
                <a:prstGeom prst="straightConnector1">
                  <a:avLst/>
                </a:prstGeom>
                <a:noFill/>
                <a:ln cap="flat" cmpd="sng" w="9525">
                  <a:solidFill>
                    <a:srgbClr val="000000"/>
                  </a:solidFill>
                  <a:prstDash val="solid"/>
                  <a:round/>
                  <a:headEnd len="sm" w="sm" type="none"/>
                  <a:tailEnd len="sm" w="sm" type="none"/>
                </a:ln>
              </p:spPr>
            </p:cxnSp>
            <p:cxnSp>
              <p:nvCxnSpPr>
                <p:cNvPr id="977" name="Google Shape;977;p52"/>
                <p:cNvCxnSpPr/>
                <p:nvPr/>
              </p:nvCxnSpPr>
              <p:spPr>
                <a:xfrm>
                  <a:off x="1989" y="1275"/>
                  <a:ext cx="155" cy="72"/>
                </a:xfrm>
                <a:prstGeom prst="straightConnector1">
                  <a:avLst/>
                </a:prstGeom>
                <a:noFill/>
                <a:ln cap="flat" cmpd="sng" w="9525">
                  <a:solidFill>
                    <a:srgbClr val="000000"/>
                  </a:solidFill>
                  <a:prstDash val="solid"/>
                  <a:round/>
                  <a:headEnd len="sm" w="sm" type="none"/>
                  <a:tailEnd len="sm" w="sm" type="none"/>
                </a:ln>
              </p:spPr>
            </p:cxnSp>
          </p:grpSp>
          <p:cxnSp>
            <p:nvCxnSpPr>
              <p:cNvPr id="978" name="Google Shape;978;p52"/>
              <p:cNvCxnSpPr/>
              <p:nvPr/>
            </p:nvCxnSpPr>
            <p:spPr>
              <a:xfrm rot="5400000">
                <a:off x="1724891" y="2639291"/>
                <a:ext cx="346364" cy="1588"/>
              </a:xfrm>
              <a:prstGeom prst="straightConnector1">
                <a:avLst/>
              </a:prstGeom>
              <a:noFill/>
              <a:ln cap="flat" cmpd="sng" w="12700">
                <a:solidFill>
                  <a:schemeClr val="dk1"/>
                </a:solidFill>
                <a:prstDash val="solid"/>
                <a:round/>
                <a:headEnd len="sm" w="sm" type="none"/>
                <a:tailEnd len="sm" w="sm" type="none"/>
              </a:ln>
            </p:spPr>
          </p:cxnSp>
          <p:cxnSp>
            <p:nvCxnSpPr>
              <p:cNvPr id="979" name="Google Shape;979;p52"/>
              <p:cNvCxnSpPr/>
              <p:nvPr/>
            </p:nvCxnSpPr>
            <p:spPr>
              <a:xfrm rot="5400000">
                <a:off x="2930237" y="2639291"/>
                <a:ext cx="346364" cy="1588"/>
              </a:xfrm>
              <a:prstGeom prst="straightConnector1">
                <a:avLst/>
              </a:prstGeom>
              <a:noFill/>
              <a:ln cap="flat" cmpd="sng" w="12700">
                <a:solidFill>
                  <a:schemeClr val="dk1"/>
                </a:solidFill>
                <a:prstDash val="solid"/>
                <a:round/>
                <a:headEnd len="sm" w="sm" type="none"/>
                <a:tailEnd len="sm" w="sm" type="none"/>
              </a:ln>
            </p:spPr>
          </p:cxnSp>
        </p:grpSp>
        <p:grpSp>
          <p:nvGrpSpPr>
            <p:cNvPr id="980" name="Google Shape;980;p52"/>
            <p:cNvGrpSpPr/>
            <p:nvPr/>
          </p:nvGrpSpPr>
          <p:grpSpPr>
            <a:xfrm>
              <a:off x="6419851" y="2336801"/>
              <a:ext cx="3552825" cy="4100731"/>
              <a:chOff x="4895850" y="2336800"/>
              <a:chExt cx="3552825" cy="4100731"/>
            </a:xfrm>
          </p:grpSpPr>
          <p:sp>
            <p:nvSpPr>
              <p:cNvPr id="981" name="Google Shape;981;p52"/>
              <p:cNvSpPr txBox="1"/>
              <p:nvPr/>
            </p:nvSpPr>
            <p:spPr>
              <a:xfrm>
                <a:off x="4908550" y="2352675"/>
                <a:ext cx="993775" cy="590550"/>
              </a:xfrm>
              <a:prstGeom prst="rect">
                <a:avLst/>
              </a:prstGeom>
              <a:solidFill>
                <a:srgbClr val="FFFFFF"/>
              </a:solidFill>
              <a:ln cap="flat" cmpd="sng" w="9525">
                <a:solidFill>
                  <a:srgbClr val="000000"/>
                </a:solidFill>
                <a:prstDash val="solid"/>
                <a:miter lim="800000"/>
                <a:headEnd len="sm" w="sm" type="none"/>
                <a:tailEnd len="sm" w="sm" type="none"/>
              </a:ln>
            </p:spPr>
            <p:txBody>
              <a:bodyPr anchorCtr="0" anchor="t" bIns="45700" lIns="91425" spcFirstLastPara="1" rIns="91425" wrap="square" tIns="118800">
                <a:no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chemeClr val="dk1"/>
                    </a:solidFill>
                    <a:latin typeface="Times New Roman"/>
                    <a:ea typeface="Times New Roman"/>
                    <a:cs typeface="Times New Roman"/>
                    <a:sym typeface="Times New Roman"/>
                  </a:rPr>
                  <a:t>Member</a:t>
                </a:r>
                <a:endParaRPr b="1" i="0" sz="1600" u="none" cap="none" strike="noStrike">
                  <a:solidFill>
                    <a:schemeClr val="dk1"/>
                  </a:solidFill>
                  <a:latin typeface="Arial"/>
                  <a:ea typeface="Arial"/>
                  <a:cs typeface="Arial"/>
                  <a:sym typeface="Arial"/>
                </a:endParaRPr>
              </a:p>
            </p:txBody>
          </p:sp>
          <p:sp>
            <p:nvSpPr>
              <p:cNvPr id="982" name="Google Shape;982;p52"/>
              <p:cNvSpPr txBox="1"/>
              <p:nvPr/>
            </p:nvSpPr>
            <p:spPr>
              <a:xfrm>
                <a:off x="7454900" y="2336800"/>
                <a:ext cx="993775" cy="588963"/>
              </a:xfrm>
              <a:prstGeom prst="rect">
                <a:avLst/>
              </a:prstGeom>
              <a:solidFill>
                <a:srgbClr val="FFFFFF"/>
              </a:solidFill>
              <a:ln cap="flat" cmpd="sng" w="9525">
                <a:solidFill>
                  <a:srgbClr val="000000"/>
                </a:solidFill>
                <a:prstDash val="solid"/>
                <a:miter lim="800000"/>
                <a:headEnd len="sm" w="sm" type="none"/>
                <a:tailEnd len="sm" w="sm" type="none"/>
              </a:ln>
            </p:spPr>
            <p:txBody>
              <a:bodyPr anchorCtr="0" anchor="t" bIns="45700" lIns="91425" spcFirstLastPara="1" rIns="91425" wrap="square" tIns="118800">
                <a:no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chemeClr val="dk1"/>
                    </a:solidFill>
                    <a:latin typeface="Times New Roman"/>
                    <a:ea typeface="Times New Roman"/>
                    <a:cs typeface="Times New Roman"/>
                    <a:sym typeface="Times New Roman"/>
                  </a:rPr>
                  <a:t>Video</a:t>
                </a:r>
                <a:endParaRPr b="1" i="0" sz="1600" u="none" cap="none" strike="noStrike">
                  <a:solidFill>
                    <a:schemeClr val="dk1"/>
                  </a:solidFill>
                  <a:latin typeface="Arial"/>
                  <a:ea typeface="Arial"/>
                  <a:cs typeface="Arial"/>
                  <a:sym typeface="Arial"/>
                </a:endParaRPr>
              </a:p>
            </p:txBody>
          </p:sp>
          <p:sp>
            <p:nvSpPr>
              <p:cNvPr id="983" name="Google Shape;983;p52"/>
              <p:cNvSpPr txBox="1"/>
              <p:nvPr/>
            </p:nvSpPr>
            <p:spPr>
              <a:xfrm>
                <a:off x="6292850" y="4224338"/>
                <a:ext cx="993775" cy="588962"/>
              </a:xfrm>
              <a:prstGeom prst="rect">
                <a:avLst/>
              </a:prstGeom>
              <a:solidFill>
                <a:srgbClr val="FFFFFF"/>
              </a:solidFill>
              <a:ln cap="flat" cmpd="sng" w="9525">
                <a:solidFill>
                  <a:srgbClr val="000000"/>
                </a:solidFill>
                <a:prstDash val="solid"/>
                <a:miter lim="800000"/>
                <a:headEnd len="sm" w="sm" type="none"/>
                <a:tailEnd len="sm" w="sm" type="none"/>
              </a:ln>
            </p:spPr>
            <p:txBody>
              <a:bodyPr anchorCtr="0" anchor="t" bIns="45700" lIns="91425" spcFirstLastPara="1" rIns="91425" wrap="square" tIns="118800">
                <a:no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chemeClr val="dk1"/>
                    </a:solidFill>
                    <a:latin typeface="Times New Roman"/>
                    <a:ea typeface="Times New Roman"/>
                    <a:cs typeface="Times New Roman"/>
                    <a:sym typeface="Times New Roman"/>
                  </a:rPr>
                  <a:t>Rental</a:t>
                </a:r>
                <a:endParaRPr b="1" i="0" sz="1600" u="none" cap="none" strike="noStrike">
                  <a:solidFill>
                    <a:schemeClr val="dk1"/>
                  </a:solidFill>
                  <a:latin typeface="Arial"/>
                  <a:ea typeface="Arial"/>
                  <a:cs typeface="Arial"/>
                  <a:sym typeface="Arial"/>
                </a:endParaRPr>
              </a:p>
            </p:txBody>
          </p:sp>
          <p:cxnSp>
            <p:nvCxnSpPr>
              <p:cNvPr id="984" name="Google Shape;984;p52"/>
              <p:cNvCxnSpPr/>
              <p:nvPr/>
            </p:nvCxnSpPr>
            <p:spPr>
              <a:xfrm>
                <a:off x="5380038" y="2978150"/>
                <a:ext cx="9525" cy="1584325"/>
              </a:xfrm>
              <a:prstGeom prst="straightConnector1">
                <a:avLst/>
              </a:prstGeom>
              <a:noFill/>
              <a:ln cap="flat" cmpd="sng" w="9525">
                <a:solidFill>
                  <a:srgbClr val="000000"/>
                </a:solidFill>
                <a:prstDash val="solid"/>
                <a:round/>
                <a:headEnd len="sm" w="sm" type="none"/>
                <a:tailEnd len="sm" w="sm" type="none"/>
              </a:ln>
            </p:spPr>
          </p:cxnSp>
          <p:cxnSp>
            <p:nvCxnSpPr>
              <p:cNvPr id="985" name="Google Shape;985;p52"/>
              <p:cNvCxnSpPr/>
              <p:nvPr/>
            </p:nvCxnSpPr>
            <p:spPr>
              <a:xfrm>
                <a:off x="5413375" y="4545013"/>
                <a:ext cx="860425" cy="0"/>
              </a:xfrm>
              <a:prstGeom prst="straightConnector1">
                <a:avLst/>
              </a:prstGeom>
              <a:noFill/>
              <a:ln cap="flat" cmpd="sng" w="9525">
                <a:solidFill>
                  <a:srgbClr val="000000"/>
                </a:solidFill>
                <a:prstDash val="solid"/>
                <a:round/>
                <a:headEnd len="sm" w="sm" type="none"/>
                <a:tailEnd len="sm" w="sm" type="none"/>
              </a:ln>
            </p:spPr>
          </p:cxnSp>
          <p:cxnSp>
            <p:nvCxnSpPr>
              <p:cNvPr id="986" name="Google Shape;986;p52"/>
              <p:cNvCxnSpPr/>
              <p:nvPr/>
            </p:nvCxnSpPr>
            <p:spPr>
              <a:xfrm>
                <a:off x="7958138" y="2909888"/>
                <a:ext cx="0" cy="1631950"/>
              </a:xfrm>
              <a:prstGeom prst="straightConnector1">
                <a:avLst/>
              </a:prstGeom>
              <a:noFill/>
              <a:ln cap="flat" cmpd="sng" w="9525">
                <a:solidFill>
                  <a:srgbClr val="000000"/>
                </a:solidFill>
                <a:prstDash val="solid"/>
                <a:round/>
                <a:headEnd len="sm" w="sm" type="none"/>
                <a:tailEnd len="sm" w="sm" type="none"/>
              </a:ln>
            </p:spPr>
          </p:cxnSp>
          <p:cxnSp>
            <p:nvCxnSpPr>
              <p:cNvPr id="987" name="Google Shape;987;p52"/>
              <p:cNvCxnSpPr/>
              <p:nvPr/>
            </p:nvCxnSpPr>
            <p:spPr>
              <a:xfrm rot="10800000">
                <a:off x="7300913" y="4525963"/>
                <a:ext cx="639762" cy="0"/>
              </a:xfrm>
              <a:prstGeom prst="straightConnector1">
                <a:avLst/>
              </a:prstGeom>
              <a:noFill/>
              <a:ln cap="flat" cmpd="sng" w="9525">
                <a:solidFill>
                  <a:srgbClr val="000000"/>
                </a:solidFill>
                <a:prstDash val="solid"/>
                <a:round/>
                <a:headEnd len="sm" w="sm" type="none"/>
                <a:tailEnd len="sm" w="sm" type="none"/>
              </a:ln>
            </p:spPr>
          </p:cxnSp>
          <p:cxnSp>
            <p:nvCxnSpPr>
              <p:cNvPr id="988" name="Google Shape;988;p52"/>
              <p:cNvCxnSpPr/>
              <p:nvPr/>
            </p:nvCxnSpPr>
            <p:spPr>
              <a:xfrm rot="10800000">
                <a:off x="7283450" y="4375150"/>
                <a:ext cx="234950" cy="168275"/>
              </a:xfrm>
              <a:prstGeom prst="straightConnector1">
                <a:avLst/>
              </a:prstGeom>
              <a:noFill/>
              <a:ln cap="flat" cmpd="sng" w="9525">
                <a:solidFill>
                  <a:srgbClr val="000000"/>
                </a:solidFill>
                <a:prstDash val="solid"/>
                <a:round/>
                <a:headEnd len="sm" w="sm" type="none"/>
                <a:tailEnd len="sm" w="sm" type="none"/>
              </a:ln>
            </p:spPr>
          </p:cxnSp>
          <p:cxnSp>
            <p:nvCxnSpPr>
              <p:cNvPr id="989" name="Google Shape;989;p52"/>
              <p:cNvCxnSpPr/>
              <p:nvPr/>
            </p:nvCxnSpPr>
            <p:spPr>
              <a:xfrm flipH="1">
                <a:off x="7281863" y="4510088"/>
                <a:ext cx="236537" cy="150812"/>
              </a:xfrm>
              <a:prstGeom prst="straightConnector1">
                <a:avLst/>
              </a:prstGeom>
              <a:noFill/>
              <a:ln cap="flat" cmpd="sng" w="9525">
                <a:solidFill>
                  <a:srgbClr val="000000"/>
                </a:solidFill>
                <a:prstDash val="solid"/>
                <a:round/>
                <a:headEnd len="sm" w="sm" type="none"/>
                <a:tailEnd len="sm" w="sm" type="none"/>
              </a:ln>
            </p:spPr>
          </p:cxnSp>
          <p:cxnSp>
            <p:nvCxnSpPr>
              <p:cNvPr id="990" name="Google Shape;990;p52"/>
              <p:cNvCxnSpPr/>
              <p:nvPr/>
            </p:nvCxnSpPr>
            <p:spPr>
              <a:xfrm flipH="1" rot="10800000">
                <a:off x="6037263" y="4392613"/>
                <a:ext cx="268287" cy="134937"/>
              </a:xfrm>
              <a:prstGeom prst="straightConnector1">
                <a:avLst/>
              </a:prstGeom>
              <a:noFill/>
              <a:ln cap="flat" cmpd="sng" w="9525">
                <a:solidFill>
                  <a:srgbClr val="000000"/>
                </a:solidFill>
                <a:prstDash val="solid"/>
                <a:round/>
                <a:headEnd len="sm" w="sm" type="none"/>
                <a:tailEnd len="sm" w="sm" type="none"/>
              </a:ln>
            </p:spPr>
          </p:cxnSp>
          <p:cxnSp>
            <p:nvCxnSpPr>
              <p:cNvPr id="991" name="Google Shape;991;p52"/>
              <p:cNvCxnSpPr/>
              <p:nvPr/>
            </p:nvCxnSpPr>
            <p:spPr>
              <a:xfrm>
                <a:off x="5986463" y="4529138"/>
                <a:ext cx="303212" cy="150812"/>
              </a:xfrm>
              <a:prstGeom prst="straightConnector1">
                <a:avLst/>
              </a:prstGeom>
              <a:noFill/>
              <a:ln cap="flat" cmpd="sng" w="9525">
                <a:solidFill>
                  <a:srgbClr val="000000"/>
                </a:solidFill>
                <a:prstDash val="solid"/>
                <a:round/>
                <a:headEnd len="sm" w="sm" type="none"/>
                <a:tailEnd len="sm" w="sm" type="none"/>
              </a:ln>
            </p:spPr>
          </p:cxnSp>
          <p:cxnSp>
            <p:nvCxnSpPr>
              <p:cNvPr id="992" name="Google Shape;992;p52"/>
              <p:cNvCxnSpPr/>
              <p:nvPr/>
            </p:nvCxnSpPr>
            <p:spPr>
              <a:xfrm>
                <a:off x="5160963" y="3179763"/>
                <a:ext cx="387350" cy="0"/>
              </a:xfrm>
              <a:prstGeom prst="straightConnector1">
                <a:avLst/>
              </a:prstGeom>
              <a:noFill/>
              <a:ln cap="flat" cmpd="sng" w="9525">
                <a:solidFill>
                  <a:srgbClr val="000000"/>
                </a:solidFill>
                <a:prstDash val="solid"/>
                <a:round/>
                <a:headEnd len="sm" w="sm" type="none"/>
                <a:tailEnd len="sm" w="sm" type="none"/>
              </a:ln>
            </p:spPr>
          </p:cxnSp>
          <p:cxnSp>
            <p:nvCxnSpPr>
              <p:cNvPr id="993" name="Google Shape;993;p52"/>
              <p:cNvCxnSpPr/>
              <p:nvPr/>
            </p:nvCxnSpPr>
            <p:spPr>
              <a:xfrm>
                <a:off x="7704138" y="3195638"/>
                <a:ext cx="455612" cy="0"/>
              </a:xfrm>
              <a:prstGeom prst="straightConnector1">
                <a:avLst/>
              </a:prstGeom>
              <a:noFill/>
              <a:ln cap="flat" cmpd="sng" w="9525">
                <a:solidFill>
                  <a:srgbClr val="000000"/>
                </a:solidFill>
                <a:prstDash val="solid"/>
                <a:round/>
                <a:headEnd len="sm" w="sm" type="none"/>
                <a:tailEnd len="sm" w="sm" type="none"/>
              </a:ln>
            </p:spPr>
          </p:cxnSp>
          <p:sp>
            <p:nvSpPr>
              <p:cNvPr id="994" name="Google Shape;994;p52"/>
              <p:cNvSpPr txBox="1"/>
              <p:nvPr/>
            </p:nvSpPr>
            <p:spPr>
              <a:xfrm>
                <a:off x="4895850" y="5791200"/>
                <a:ext cx="1849438" cy="64633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Century Gothic"/>
                    <a:ea typeface="Century Gothic"/>
                    <a:cs typeface="Century Gothic"/>
                    <a:sym typeface="Century Gothic"/>
                  </a:rPr>
                  <a:t>Associative entity</a:t>
                </a:r>
                <a:endParaRPr b="0" i="0" sz="1400" u="none" cap="none" strike="noStrike">
                  <a:solidFill>
                    <a:srgbClr val="000000"/>
                  </a:solidFill>
                  <a:latin typeface="Arial"/>
                  <a:ea typeface="Arial"/>
                  <a:cs typeface="Arial"/>
                  <a:sym typeface="Arial"/>
                </a:endParaRPr>
              </a:p>
            </p:txBody>
          </p:sp>
          <p:cxnSp>
            <p:nvCxnSpPr>
              <p:cNvPr id="995" name="Google Shape;995;p52"/>
              <p:cNvCxnSpPr/>
              <p:nvPr/>
            </p:nvCxnSpPr>
            <p:spPr>
              <a:xfrm flipH="1" rot="10800000">
                <a:off x="5749925" y="4876800"/>
                <a:ext cx="976313" cy="893763"/>
              </a:xfrm>
              <a:prstGeom prst="straightConnector1">
                <a:avLst/>
              </a:prstGeom>
              <a:noFill/>
              <a:ln cap="flat" cmpd="sng" w="12700">
                <a:solidFill>
                  <a:schemeClr val="dk1"/>
                </a:solidFill>
                <a:prstDash val="solid"/>
                <a:round/>
                <a:headEnd len="sm" w="sm" type="none"/>
                <a:tailEnd len="med" w="med" type="triangle"/>
              </a:ln>
            </p:spPr>
          </p:cxnSp>
          <p:cxnSp>
            <p:nvCxnSpPr>
              <p:cNvPr id="996" name="Google Shape;996;p52"/>
              <p:cNvCxnSpPr/>
              <p:nvPr/>
            </p:nvCxnSpPr>
            <p:spPr>
              <a:xfrm>
                <a:off x="7737475" y="3346450"/>
                <a:ext cx="387350" cy="0"/>
              </a:xfrm>
              <a:prstGeom prst="straightConnector1">
                <a:avLst/>
              </a:prstGeom>
              <a:noFill/>
              <a:ln cap="flat" cmpd="sng" w="9525">
                <a:solidFill>
                  <a:srgbClr val="000000"/>
                </a:solidFill>
                <a:prstDash val="solid"/>
                <a:round/>
                <a:headEnd len="sm" w="sm" type="none"/>
                <a:tailEnd len="sm" w="sm" type="none"/>
              </a:ln>
            </p:spPr>
          </p:cxnSp>
          <p:cxnSp>
            <p:nvCxnSpPr>
              <p:cNvPr id="997" name="Google Shape;997;p52"/>
              <p:cNvCxnSpPr/>
              <p:nvPr/>
            </p:nvCxnSpPr>
            <p:spPr>
              <a:xfrm>
                <a:off x="5146675" y="3346450"/>
                <a:ext cx="387350" cy="0"/>
              </a:xfrm>
              <a:prstGeom prst="straightConnector1">
                <a:avLst/>
              </a:prstGeom>
              <a:noFill/>
              <a:ln cap="flat" cmpd="sng" w="9525">
                <a:solidFill>
                  <a:srgbClr val="000000"/>
                </a:solidFill>
                <a:prstDash val="solid"/>
                <a:round/>
                <a:headEnd len="sm" w="sm" type="none"/>
                <a:tailEnd len="sm" w="sm" type="none"/>
              </a:ln>
            </p:spPr>
          </p:cxnSp>
          <p:cxnSp>
            <p:nvCxnSpPr>
              <p:cNvPr id="998" name="Google Shape;998;p52"/>
              <p:cNvCxnSpPr/>
              <p:nvPr/>
            </p:nvCxnSpPr>
            <p:spPr>
              <a:xfrm rot="5400000">
                <a:off x="5784273" y="4509655"/>
                <a:ext cx="346364" cy="1588"/>
              </a:xfrm>
              <a:prstGeom prst="straightConnector1">
                <a:avLst/>
              </a:prstGeom>
              <a:noFill/>
              <a:ln cap="flat" cmpd="sng" w="12700">
                <a:solidFill>
                  <a:schemeClr val="dk1"/>
                </a:solidFill>
                <a:prstDash val="solid"/>
                <a:round/>
                <a:headEnd len="sm" w="sm" type="none"/>
                <a:tailEnd len="sm" w="sm" type="none"/>
              </a:ln>
            </p:spPr>
          </p:cxnSp>
          <p:cxnSp>
            <p:nvCxnSpPr>
              <p:cNvPr id="999" name="Google Shape;999;p52"/>
              <p:cNvCxnSpPr/>
              <p:nvPr/>
            </p:nvCxnSpPr>
            <p:spPr>
              <a:xfrm rot="5400000">
                <a:off x="7363691" y="4523509"/>
                <a:ext cx="346364" cy="1588"/>
              </a:xfrm>
              <a:prstGeom prst="straightConnector1">
                <a:avLst/>
              </a:prstGeom>
              <a:noFill/>
              <a:ln cap="flat" cmpd="sng" w="12700">
                <a:solidFill>
                  <a:schemeClr val="dk1"/>
                </a:solidFill>
                <a:prstDash val="solid"/>
                <a:round/>
                <a:headEnd len="sm" w="sm" type="none"/>
                <a:tailEnd len="sm" w="sm" type="none"/>
              </a:ln>
            </p:spPr>
          </p:cxnSp>
        </p:grpSp>
      </p:gr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3" name="Shape 1003"/>
        <p:cNvGrpSpPr/>
        <p:nvPr/>
      </p:nvGrpSpPr>
      <p:grpSpPr>
        <a:xfrm>
          <a:off x="0" y="0"/>
          <a:ext cx="0" cy="0"/>
          <a:chOff x="0" y="0"/>
          <a:chExt cx="0" cy="0"/>
        </a:xfrm>
      </p:grpSpPr>
      <p:sp>
        <p:nvSpPr>
          <p:cNvPr id="1004" name="Google Shape;1004;p53"/>
          <p:cNvSpPr txBox="1"/>
          <p:nvPr>
            <p:ph type="title"/>
          </p:nvPr>
        </p:nvSpPr>
        <p:spPr>
          <a:xfrm>
            <a:off x="1981200" y="332656"/>
            <a:ext cx="9947448" cy="68012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rgbClr val="262626"/>
              </a:buClr>
              <a:buSzPts val="3600"/>
              <a:buFont typeface="Century Gothic"/>
              <a:buNone/>
            </a:pPr>
            <a:r>
              <a:rPr lang="en-US"/>
              <a:t>Example 4 – Resolving M:N Relationship</a:t>
            </a:r>
            <a:endParaRPr/>
          </a:p>
        </p:txBody>
      </p:sp>
      <p:sp>
        <p:nvSpPr>
          <p:cNvPr id="1005" name="Google Shape;1005;p53"/>
          <p:cNvSpPr txBox="1"/>
          <p:nvPr>
            <p:ph idx="12" type="sldNum"/>
          </p:nvPr>
        </p:nvSpPr>
        <p:spPr>
          <a:xfrm>
            <a:off x="531812" y="787782"/>
            <a:ext cx="779767"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2000"/>
              <a:buNone/>
            </a:pPr>
            <a:fld id="{00000000-1234-1234-1234-123412341234}" type="slidenum">
              <a:rPr lang="en-US"/>
              <a:t>‹#›</a:t>
            </a:fld>
            <a:endParaRPr/>
          </a:p>
        </p:txBody>
      </p:sp>
      <p:pic>
        <p:nvPicPr>
          <p:cNvPr descr="Fig06-06" id="1006" name="Google Shape;1006;p53"/>
          <p:cNvPicPr preferRelativeResize="0"/>
          <p:nvPr/>
        </p:nvPicPr>
        <p:blipFill rotWithShape="1">
          <a:blip r:embed="rId3">
            <a:alphaModFix/>
          </a:blip>
          <a:srcRect b="2838" l="1575" r="1574" t="17041"/>
          <a:stretch/>
        </p:blipFill>
        <p:spPr>
          <a:xfrm>
            <a:off x="153240" y="1346214"/>
            <a:ext cx="12063440" cy="553917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0" name="Shape 1010"/>
        <p:cNvGrpSpPr/>
        <p:nvPr/>
      </p:nvGrpSpPr>
      <p:grpSpPr>
        <a:xfrm>
          <a:off x="0" y="0"/>
          <a:ext cx="0" cy="0"/>
          <a:chOff x="0" y="0"/>
          <a:chExt cx="0" cy="0"/>
        </a:xfrm>
      </p:grpSpPr>
      <p:sp>
        <p:nvSpPr>
          <p:cNvPr id="1011" name="Google Shape;1011;p54"/>
          <p:cNvSpPr txBox="1"/>
          <p:nvPr>
            <p:ph type="title"/>
          </p:nvPr>
        </p:nvSpPr>
        <p:spPr>
          <a:xfrm>
            <a:off x="1981200" y="228600"/>
            <a:ext cx="8286750" cy="560388"/>
          </a:xfrm>
          <a:prstGeom prst="rect">
            <a:avLst/>
          </a:prstGeom>
          <a:noFill/>
          <a:ln>
            <a:noFill/>
          </a:ln>
        </p:spPr>
        <p:txBody>
          <a:bodyPr anchorCtr="0" anchor="t" bIns="45700" lIns="91425" spcFirstLastPara="1" rIns="91425" wrap="square" tIns="45700">
            <a:normAutofit fontScale="90000"/>
          </a:bodyPr>
          <a:lstStyle/>
          <a:p>
            <a:pPr indent="0" lvl="0" marL="0" rtl="0" algn="l">
              <a:lnSpc>
                <a:spcPct val="100000"/>
              </a:lnSpc>
              <a:spcBef>
                <a:spcPts val="0"/>
              </a:spcBef>
              <a:spcAft>
                <a:spcPts val="0"/>
              </a:spcAft>
              <a:buClr>
                <a:srgbClr val="262626"/>
              </a:buClr>
              <a:buSzPct val="100000"/>
              <a:buFont typeface="Century Gothic"/>
              <a:buNone/>
            </a:pPr>
            <a:r>
              <a:rPr lang="en-US"/>
              <a:t>Exercise for Students</a:t>
            </a:r>
            <a:endParaRPr/>
          </a:p>
        </p:txBody>
      </p:sp>
      <p:sp>
        <p:nvSpPr>
          <p:cNvPr id="1012" name="Google Shape;1012;p54"/>
          <p:cNvSpPr txBox="1"/>
          <p:nvPr>
            <p:ph idx="1" type="body"/>
          </p:nvPr>
        </p:nvSpPr>
        <p:spPr>
          <a:xfrm>
            <a:off x="1703512" y="898525"/>
            <a:ext cx="10297144" cy="3568700"/>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SzPts val="2400"/>
              <a:buChar char="?"/>
            </a:pPr>
            <a:r>
              <a:rPr lang="en-US" sz="2400">
                <a:solidFill>
                  <a:srgbClr val="FF0000"/>
                </a:solidFill>
              </a:rPr>
              <a:t>We normally do NOT implement M:N relationships in a relational database environment because they create many redundancies</a:t>
            </a:r>
            <a:r>
              <a:rPr lang="en-US" sz="2400"/>
              <a:t>. </a:t>
            </a:r>
            <a:endParaRPr/>
          </a:p>
          <a:p>
            <a:pPr indent="-342900" lvl="0" marL="342900" rtl="0" algn="l">
              <a:lnSpc>
                <a:spcPct val="100000"/>
              </a:lnSpc>
              <a:spcBef>
                <a:spcPts val="1000"/>
              </a:spcBef>
              <a:spcAft>
                <a:spcPts val="0"/>
              </a:spcAft>
              <a:buSzPts val="2400"/>
              <a:buChar char="?"/>
            </a:pPr>
            <a:r>
              <a:rPr lang="en-US" sz="2400"/>
              <a:t>They must be split into 2 pairs of 1:M relationships by creating an </a:t>
            </a:r>
            <a:r>
              <a:rPr lang="en-US" sz="2400">
                <a:solidFill>
                  <a:srgbClr val="0070C0"/>
                </a:solidFill>
              </a:rPr>
              <a:t>associative entity</a:t>
            </a:r>
            <a:r>
              <a:rPr lang="en-US" sz="2400"/>
              <a:t>.</a:t>
            </a:r>
            <a:endParaRPr/>
          </a:p>
          <a:p>
            <a:pPr indent="-342900" lvl="0" marL="342900" rtl="0" algn="l">
              <a:lnSpc>
                <a:spcPct val="100000"/>
              </a:lnSpc>
              <a:spcBef>
                <a:spcPts val="1000"/>
              </a:spcBef>
              <a:spcAft>
                <a:spcPts val="0"/>
              </a:spcAft>
              <a:buSzPts val="2400"/>
              <a:buChar char="?"/>
            </a:pPr>
            <a:r>
              <a:rPr lang="en-US" sz="2400">
                <a:solidFill>
                  <a:schemeClr val="hlink"/>
                </a:solidFill>
              </a:rPr>
              <a:t>Question</a:t>
            </a:r>
            <a:r>
              <a:rPr lang="en-US" sz="2400"/>
              <a:t> - Each employee can be assigned to many projects, and each project can be done by many employees (below).</a:t>
            </a:r>
            <a:endParaRPr/>
          </a:p>
          <a:p>
            <a:pPr indent="-285750" lvl="1" marL="742950" rtl="0" algn="l">
              <a:lnSpc>
                <a:spcPct val="100000"/>
              </a:lnSpc>
              <a:spcBef>
                <a:spcPts val="1000"/>
              </a:spcBef>
              <a:spcAft>
                <a:spcPts val="0"/>
              </a:spcAft>
              <a:buSzPts val="2400"/>
              <a:buChar char="?"/>
            </a:pPr>
            <a:r>
              <a:rPr lang="en-US" sz="2400"/>
              <a:t>Resolve the many-to-many relationship</a:t>
            </a:r>
            <a:endParaRPr/>
          </a:p>
          <a:p>
            <a:pPr indent="-285750" lvl="1" marL="742950" rtl="0" algn="l">
              <a:lnSpc>
                <a:spcPct val="100000"/>
              </a:lnSpc>
              <a:spcBef>
                <a:spcPts val="1000"/>
              </a:spcBef>
              <a:spcAft>
                <a:spcPts val="0"/>
              </a:spcAft>
              <a:buSzPts val="2400"/>
              <a:buChar char="?"/>
            </a:pPr>
            <a:r>
              <a:rPr lang="en-US" sz="2400"/>
              <a:t>List some attributes for each entity</a:t>
            </a:r>
            <a:endParaRPr/>
          </a:p>
        </p:txBody>
      </p:sp>
      <p:sp>
        <p:nvSpPr>
          <p:cNvPr id="1013" name="Google Shape;1013;p54"/>
          <p:cNvSpPr txBox="1"/>
          <p:nvPr>
            <p:ph idx="12" type="sldNum"/>
          </p:nvPr>
        </p:nvSpPr>
        <p:spPr>
          <a:xfrm>
            <a:off x="531812" y="787782"/>
            <a:ext cx="779767"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2000"/>
              <a:buNone/>
            </a:pPr>
            <a:fld id="{00000000-1234-1234-1234-123412341234}" type="slidenum">
              <a:rPr lang="en-US"/>
              <a:t>‹#›</a:t>
            </a:fld>
            <a:endParaRPr/>
          </a:p>
        </p:txBody>
      </p:sp>
      <p:grpSp>
        <p:nvGrpSpPr>
          <p:cNvPr id="1014" name="Google Shape;1014;p54"/>
          <p:cNvGrpSpPr/>
          <p:nvPr/>
        </p:nvGrpSpPr>
        <p:grpSpPr>
          <a:xfrm>
            <a:off x="2135560" y="4889376"/>
            <a:ext cx="7128792" cy="1968624"/>
            <a:chOff x="1357313" y="4465638"/>
            <a:chExt cx="6962775" cy="1752600"/>
          </a:xfrm>
        </p:grpSpPr>
        <p:pic>
          <p:nvPicPr>
            <p:cNvPr id="1015" name="Google Shape;1015;p54"/>
            <p:cNvPicPr preferRelativeResize="0"/>
            <p:nvPr/>
          </p:nvPicPr>
          <p:blipFill rotWithShape="1">
            <a:blip r:embed="rId3">
              <a:alphaModFix/>
            </a:blip>
            <a:srcRect b="0" l="0" r="0" t="0"/>
            <a:stretch/>
          </p:blipFill>
          <p:spPr>
            <a:xfrm>
              <a:off x="1357313" y="4465638"/>
              <a:ext cx="6962775" cy="1752600"/>
            </a:xfrm>
            <a:prstGeom prst="rect">
              <a:avLst/>
            </a:prstGeom>
            <a:noFill/>
            <a:ln>
              <a:noFill/>
            </a:ln>
          </p:spPr>
        </p:pic>
        <p:sp>
          <p:nvSpPr>
            <p:cNvPr id="1016" name="Google Shape;1016;p54"/>
            <p:cNvSpPr/>
            <p:nvPr/>
          </p:nvSpPr>
          <p:spPr>
            <a:xfrm>
              <a:off x="1565275" y="4973638"/>
              <a:ext cx="1884363" cy="1025525"/>
            </a:xfrm>
            <a:prstGeom prst="rect">
              <a:avLst/>
            </a:prstGeom>
            <a:solidFill>
              <a:schemeClr val="lt1"/>
            </a:solidFill>
            <a:ln cap="flat"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 EMPLOYEE</a:t>
              </a:r>
              <a:endParaRPr b="0" i="0" sz="1400" u="none" cap="none" strike="noStrike">
                <a:solidFill>
                  <a:srgbClr val="000000"/>
                </a:solidFill>
                <a:latin typeface="Arial"/>
                <a:ea typeface="Arial"/>
                <a:cs typeface="Arial"/>
                <a:sym typeface="Arial"/>
              </a:endParaRPr>
            </a:p>
          </p:txBody>
        </p:sp>
        <p:sp>
          <p:nvSpPr>
            <p:cNvPr id="1017" name="Google Shape;1017;p54"/>
            <p:cNvSpPr/>
            <p:nvPr/>
          </p:nvSpPr>
          <p:spPr>
            <a:xfrm>
              <a:off x="6192838" y="4973638"/>
              <a:ext cx="1884362" cy="1025525"/>
            </a:xfrm>
            <a:prstGeom prst="rect">
              <a:avLst/>
            </a:prstGeom>
            <a:solidFill>
              <a:schemeClr val="lt1"/>
            </a:solidFill>
            <a:ln cap="flat"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PROJECT</a:t>
              </a:r>
              <a:endParaRPr b="0" i="0" sz="1400" u="none" cap="none" strike="noStrike">
                <a:solidFill>
                  <a:srgbClr val="000000"/>
                </a:solidFill>
                <a:latin typeface="Arial"/>
                <a:ea typeface="Arial"/>
                <a:cs typeface="Arial"/>
                <a:sym typeface="Arial"/>
              </a:endParaRPr>
            </a:p>
          </p:txBody>
        </p:sp>
      </p:grpSp>
    </p:spTree>
  </p:cSld>
  <p:clrMapOvr>
    <a:masterClrMapping/>
  </p:clrMapOvr>
  <p:transition>
    <p:blinds/>
  </p:transition>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2" name="Shape 1022"/>
        <p:cNvGrpSpPr/>
        <p:nvPr/>
      </p:nvGrpSpPr>
      <p:grpSpPr>
        <a:xfrm>
          <a:off x="0" y="0"/>
          <a:ext cx="0" cy="0"/>
          <a:chOff x="0" y="0"/>
          <a:chExt cx="0" cy="0"/>
        </a:xfrm>
      </p:grpSpPr>
      <p:sp>
        <p:nvSpPr>
          <p:cNvPr id="1023" name="Google Shape;1023;g220cf5216e0_0_22"/>
          <p:cNvSpPr txBox="1"/>
          <p:nvPr>
            <p:ph idx="12" type="sldNum"/>
          </p:nvPr>
        </p:nvSpPr>
        <p:spPr>
          <a:xfrm>
            <a:off x="531812" y="787782"/>
            <a:ext cx="7797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2000"/>
              <a:buFont typeface="Arial"/>
              <a:buNone/>
            </a:pPr>
            <a:fld id="{00000000-1234-1234-1234-123412341234}" type="slidenum">
              <a:rPr lang="en-US"/>
              <a:t>‹#›</a:t>
            </a:fld>
            <a:endParaRPr/>
          </a:p>
        </p:txBody>
      </p:sp>
      <p:sp>
        <p:nvSpPr>
          <p:cNvPr id="1024" name="Google Shape;1024;g220cf5216e0_0_22"/>
          <p:cNvSpPr txBox="1"/>
          <p:nvPr>
            <p:ph type="title"/>
          </p:nvPr>
        </p:nvSpPr>
        <p:spPr>
          <a:xfrm>
            <a:off x="1814575" y="993050"/>
            <a:ext cx="8286900" cy="560400"/>
          </a:xfrm>
          <a:prstGeom prst="rect">
            <a:avLst/>
          </a:prstGeom>
          <a:noFill/>
          <a:ln>
            <a:noFill/>
          </a:ln>
        </p:spPr>
        <p:txBody>
          <a:bodyPr anchorCtr="0" anchor="t" bIns="45700" lIns="91425" spcFirstLastPara="1" rIns="91425" wrap="square" tIns="45700">
            <a:normAutofit fontScale="90000"/>
          </a:bodyPr>
          <a:lstStyle/>
          <a:p>
            <a:pPr indent="0" lvl="0" marL="0" rtl="0" algn="l">
              <a:lnSpc>
                <a:spcPct val="100000"/>
              </a:lnSpc>
              <a:spcBef>
                <a:spcPts val="0"/>
              </a:spcBef>
              <a:spcAft>
                <a:spcPts val="0"/>
              </a:spcAft>
              <a:buClr>
                <a:srgbClr val="262626"/>
              </a:buClr>
              <a:buSzPct val="100000"/>
              <a:buFont typeface="Century Gothic"/>
              <a:buNone/>
            </a:pPr>
            <a:r>
              <a:rPr lang="en-US"/>
              <a:t>Answer</a:t>
            </a:r>
            <a:endParaRPr/>
          </a:p>
        </p:txBody>
      </p:sp>
      <p:pic>
        <p:nvPicPr>
          <p:cNvPr id="1025" name="Google Shape;1025;g220cf5216e0_0_22"/>
          <p:cNvPicPr preferRelativeResize="0"/>
          <p:nvPr/>
        </p:nvPicPr>
        <p:blipFill rotWithShape="1">
          <a:blip r:embed="rId3">
            <a:alphaModFix/>
          </a:blip>
          <a:srcRect b="0" l="0" r="0" t="0"/>
          <a:stretch/>
        </p:blipFill>
        <p:spPr>
          <a:xfrm>
            <a:off x="152400" y="1705850"/>
            <a:ext cx="11887200" cy="2962513"/>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9" name="Shape 1029"/>
        <p:cNvGrpSpPr/>
        <p:nvPr/>
      </p:nvGrpSpPr>
      <p:grpSpPr>
        <a:xfrm>
          <a:off x="0" y="0"/>
          <a:ext cx="0" cy="0"/>
          <a:chOff x="0" y="0"/>
          <a:chExt cx="0" cy="0"/>
        </a:xfrm>
      </p:grpSpPr>
      <p:sp>
        <p:nvSpPr>
          <p:cNvPr id="1030" name="Google Shape;1030;p55"/>
          <p:cNvSpPr/>
          <p:nvPr/>
        </p:nvSpPr>
        <p:spPr>
          <a:xfrm>
            <a:off x="2838450" y="2557463"/>
            <a:ext cx="914400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031" name="Google Shape;1031;p55"/>
          <p:cNvSpPr/>
          <p:nvPr/>
        </p:nvSpPr>
        <p:spPr>
          <a:xfrm>
            <a:off x="2781300" y="2490788"/>
            <a:ext cx="914400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032" name="Google Shape;1032;p55"/>
          <p:cNvSpPr/>
          <p:nvPr/>
        </p:nvSpPr>
        <p:spPr>
          <a:xfrm>
            <a:off x="2781300" y="2490788"/>
            <a:ext cx="914400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graphicFrame>
        <p:nvGraphicFramePr>
          <p:cNvPr id="1033" name="Google Shape;1033;p55"/>
          <p:cNvGraphicFramePr/>
          <p:nvPr/>
        </p:nvGraphicFramePr>
        <p:xfrm>
          <a:off x="2362200" y="862014"/>
          <a:ext cx="7239000" cy="5081587"/>
        </p:xfrm>
        <a:graphic>
          <a:graphicData uri="http://schemas.openxmlformats.org/presentationml/2006/ole">
            <mc:AlternateContent>
              <mc:Choice Requires="v">
                <p:oleObj r:id="rId4" imgH="5081587" imgW="7239000" progId="PBrush" spid="_x0000_s1">
                  <p:embed/>
                </p:oleObj>
              </mc:Choice>
              <mc:Fallback>
                <p:oleObj r:id="rId5" imgH="5081587" imgW="7239000" progId="PBrush">
                  <p:embed/>
                  <p:pic>
                    <p:nvPicPr>
                      <p:cNvPr id="1033" name="Google Shape;1033;p55"/>
                      <p:cNvPicPr preferRelativeResize="0"/>
                      <p:nvPr/>
                    </p:nvPicPr>
                    <p:blipFill rotWithShape="1">
                      <a:blip r:embed="rId6">
                        <a:alphaModFix/>
                      </a:blip>
                      <a:srcRect b="0" l="0" r="0" t="0"/>
                      <a:stretch/>
                    </p:blipFill>
                    <p:spPr>
                      <a:xfrm>
                        <a:off x="2362200" y="862014"/>
                        <a:ext cx="7239000" cy="5081587"/>
                      </a:xfrm>
                      <a:prstGeom prst="rect">
                        <a:avLst/>
                      </a:prstGeom>
                      <a:noFill/>
                      <a:ln>
                        <a:noFill/>
                      </a:ln>
                    </p:spPr>
                  </p:pic>
                </p:oleObj>
              </mc:Fallback>
            </mc:AlternateContent>
          </a:graphicData>
        </a:graphic>
      </p:graphicFrame>
      <p:sp>
        <p:nvSpPr>
          <p:cNvPr id="1034" name="Google Shape;1034;p55"/>
          <p:cNvSpPr txBox="1"/>
          <p:nvPr/>
        </p:nvSpPr>
        <p:spPr>
          <a:xfrm>
            <a:off x="1981200" y="6096001"/>
            <a:ext cx="8534400" cy="461665"/>
          </a:xfrm>
          <a:prstGeom prst="rect">
            <a:avLst/>
          </a:prstGeom>
          <a:noFill/>
          <a:ln cap="flat" cmpd="sng" w="38100">
            <a:solidFill>
              <a:schemeClr val="hlink"/>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Times New Roman"/>
                <a:ea typeface="Times New Roman"/>
                <a:cs typeface="Times New Roman"/>
                <a:sym typeface="Times New Roman"/>
              </a:rPr>
              <a:t>Task: Describe the relationship between the painter and the painting</a:t>
            </a:r>
            <a:endParaRPr b="0" i="0" sz="1400" u="none" cap="none" strike="noStrike">
              <a:solidFill>
                <a:srgbClr val="000000"/>
              </a:solidFill>
              <a:latin typeface="Arial"/>
              <a:ea typeface="Arial"/>
              <a:cs typeface="Arial"/>
              <a:sym typeface="Arial"/>
            </a:endParaRPr>
          </a:p>
        </p:txBody>
      </p:sp>
      <p:sp>
        <p:nvSpPr>
          <p:cNvPr id="1035" name="Google Shape;1035;p55"/>
          <p:cNvSpPr txBox="1"/>
          <p:nvPr>
            <p:ph type="title"/>
          </p:nvPr>
        </p:nvSpPr>
        <p:spPr>
          <a:xfrm>
            <a:off x="1981200" y="228600"/>
            <a:ext cx="8286750" cy="630238"/>
          </a:xfrm>
          <a:prstGeom prst="rect">
            <a:avLst/>
          </a:prstGeom>
          <a:noFill/>
          <a:ln>
            <a:noFill/>
          </a:ln>
        </p:spPr>
        <p:txBody>
          <a:bodyPr anchorCtr="0" anchor="t" bIns="45700" lIns="91425" spcFirstLastPara="1" rIns="91425" wrap="square" tIns="45700">
            <a:normAutofit fontScale="90000"/>
          </a:bodyPr>
          <a:lstStyle/>
          <a:p>
            <a:pPr indent="0" lvl="0" marL="0" rtl="0" algn="l">
              <a:lnSpc>
                <a:spcPct val="100000"/>
              </a:lnSpc>
              <a:spcBef>
                <a:spcPts val="0"/>
              </a:spcBef>
              <a:spcAft>
                <a:spcPts val="0"/>
              </a:spcAft>
              <a:buClr>
                <a:srgbClr val="262626"/>
              </a:buClr>
              <a:buSzPct val="100000"/>
              <a:buFont typeface="Century Gothic"/>
              <a:buNone/>
            </a:pPr>
            <a:r>
              <a:rPr lang="en-US"/>
              <a:t>Exercise for Students</a:t>
            </a:r>
            <a:endParaRPr/>
          </a:p>
        </p:txBody>
      </p:sp>
      <p:sp>
        <p:nvSpPr>
          <p:cNvPr id="1036" name="Google Shape;1036;p55"/>
          <p:cNvSpPr txBox="1"/>
          <p:nvPr>
            <p:ph idx="12" type="sldNum"/>
          </p:nvPr>
        </p:nvSpPr>
        <p:spPr>
          <a:xfrm>
            <a:off x="531812" y="787782"/>
            <a:ext cx="779767"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2000"/>
              <a:buNone/>
            </a:pPr>
            <a:fld id="{00000000-1234-1234-1234-123412341234}" type="slidenum">
              <a:rPr lang="en-US"/>
              <a:t>‹#›</a:t>
            </a:fld>
            <a:endParaRPr/>
          </a:p>
        </p:txBody>
      </p:sp>
    </p:spTree>
  </p:cSld>
  <p:clrMapOvr>
    <a:masterClrMapping/>
  </p:clrMapOvr>
  <p:transition>
    <p:blinds/>
  </p:transition>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1" name="Shape 1041"/>
        <p:cNvGrpSpPr/>
        <p:nvPr/>
      </p:nvGrpSpPr>
      <p:grpSpPr>
        <a:xfrm>
          <a:off x="0" y="0"/>
          <a:ext cx="0" cy="0"/>
          <a:chOff x="0" y="0"/>
          <a:chExt cx="0" cy="0"/>
        </a:xfrm>
      </p:grpSpPr>
      <p:sp>
        <p:nvSpPr>
          <p:cNvPr id="1042" name="Google Shape;1042;g220cf5216e0_0_33"/>
          <p:cNvSpPr txBox="1"/>
          <p:nvPr>
            <p:ph type="title"/>
          </p:nvPr>
        </p:nvSpPr>
        <p:spPr>
          <a:xfrm>
            <a:off x="2592925" y="624110"/>
            <a:ext cx="8911800" cy="12810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1800"/>
              <a:buNone/>
            </a:pPr>
            <a:r>
              <a:rPr lang="en-US"/>
              <a:t>Answer</a:t>
            </a:r>
            <a:endParaRPr/>
          </a:p>
        </p:txBody>
      </p:sp>
      <p:sp>
        <p:nvSpPr>
          <p:cNvPr id="1043" name="Google Shape;1043;g220cf5216e0_0_33"/>
          <p:cNvSpPr txBox="1"/>
          <p:nvPr>
            <p:ph idx="1" type="body"/>
          </p:nvPr>
        </p:nvSpPr>
        <p:spPr>
          <a:xfrm>
            <a:off x="2589212" y="2133600"/>
            <a:ext cx="8915400" cy="37776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1000"/>
              </a:spcBef>
              <a:spcAft>
                <a:spcPts val="0"/>
              </a:spcAft>
              <a:buSzPts val="1800"/>
              <a:buNone/>
            </a:pPr>
            <a:r>
              <a:rPr b="1" lang="en-US" sz="2200"/>
              <a:t>Business Rule:</a:t>
            </a:r>
            <a:endParaRPr b="1" sz="2200"/>
          </a:p>
          <a:p>
            <a:pPr indent="0" lvl="0" marL="0" rtl="0" algn="l">
              <a:lnSpc>
                <a:spcPct val="100000"/>
              </a:lnSpc>
              <a:spcBef>
                <a:spcPts val="1000"/>
              </a:spcBef>
              <a:spcAft>
                <a:spcPts val="0"/>
              </a:spcAft>
              <a:buSzPts val="1800"/>
              <a:buNone/>
            </a:pPr>
            <a:r>
              <a:rPr lang="en-US"/>
              <a:t>One painter is allow to paint for many painting. One painting is assign to only one painter.</a:t>
            </a:r>
            <a:endParaRPr/>
          </a:p>
          <a:p>
            <a:pPr indent="0" lvl="0" marL="0" rtl="0" algn="l">
              <a:lnSpc>
                <a:spcPct val="100000"/>
              </a:lnSpc>
              <a:spcBef>
                <a:spcPts val="1000"/>
              </a:spcBef>
              <a:spcAft>
                <a:spcPts val="0"/>
              </a:spcAft>
              <a:buSzPts val="1800"/>
              <a:buNone/>
            </a:pPr>
            <a:r>
              <a:t/>
            </a:r>
            <a:endParaRPr/>
          </a:p>
          <a:p>
            <a:pPr indent="0" lvl="0" marL="0" rtl="0" algn="l">
              <a:lnSpc>
                <a:spcPct val="100000"/>
              </a:lnSpc>
              <a:spcBef>
                <a:spcPts val="1000"/>
              </a:spcBef>
              <a:spcAft>
                <a:spcPts val="0"/>
              </a:spcAft>
              <a:buSzPts val="1800"/>
              <a:buNone/>
            </a:pPr>
            <a:r>
              <a:rPr b="1" lang="en-US"/>
              <a:t>Entity Relationship Diagram:</a:t>
            </a:r>
            <a:endParaRPr b="1"/>
          </a:p>
          <a:p>
            <a:pPr indent="0" lvl="0" marL="0" rtl="0" algn="l">
              <a:lnSpc>
                <a:spcPct val="100000"/>
              </a:lnSpc>
              <a:spcBef>
                <a:spcPts val="1000"/>
              </a:spcBef>
              <a:spcAft>
                <a:spcPts val="0"/>
              </a:spcAft>
              <a:buSzPts val="1800"/>
              <a:buNone/>
            </a:pPr>
            <a:r>
              <a:t/>
            </a:r>
            <a:endParaRPr b="1"/>
          </a:p>
        </p:txBody>
      </p:sp>
      <p:sp>
        <p:nvSpPr>
          <p:cNvPr id="1044" name="Google Shape;1044;g220cf5216e0_0_33"/>
          <p:cNvSpPr txBox="1"/>
          <p:nvPr>
            <p:ph idx="12" type="sldNum"/>
          </p:nvPr>
        </p:nvSpPr>
        <p:spPr>
          <a:xfrm>
            <a:off x="531812" y="787782"/>
            <a:ext cx="7797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2000"/>
              <a:buFont typeface="Arial"/>
              <a:buNone/>
            </a:pPr>
            <a:fld id="{00000000-1234-1234-1234-123412341234}" type="slidenum">
              <a:rPr lang="en-US"/>
              <a:t>‹#›</a:t>
            </a:fld>
            <a:endParaRPr/>
          </a:p>
        </p:txBody>
      </p:sp>
      <p:pic>
        <p:nvPicPr>
          <p:cNvPr id="1045" name="Google Shape;1045;g220cf5216e0_0_33"/>
          <p:cNvPicPr preferRelativeResize="0"/>
          <p:nvPr/>
        </p:nvPicPr>
        <p:blipFill rotWithShape="1">
          <a:blip r:embed="rId3">
            <a:alphaModFix/>
          </a:blip>
          <a:srcRect b="0" l="0" r="0" t="0"/>
          <a:stretch/>
        </p:blipFill>
        <p:spPr>
          <a:xfrm>
            <a:off x="2592925" y="4159876"/>
            <a:ext cx="5623777" cy="14799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6"/>
          <p:cNvSpPr txBox="1"/>
          <p:nvPr>
            <p:ph type="title"/>
          </p:nvPr>
        </p:nvSpPr>
        <p:spPr>
          <a:xfrm>
            <a:off x="2207568" y="624110"/>
            <a:ext cx="9081021" cy="128089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rgbClr val="262626"/>
              </a:buClr>
              <a:buSzPts val="3600"/>
              <a:buFont typeface="Century Gothic"/>
              <a:buNone/>
            </a:pPr>
            <a:r>
              <a:rPr lang="en-US"/>
              <a:t>Examples of Business Rules</a:t>
            </a:r>
            <a:endParaRPr/>
          </a:p>
        </p:txBody>
      </p:sp>
      <p:sp>
        <p:nvSpPr>
          <p:cNvPr id="218" name="Google Shape;218;p6"/>
          <p:cNvSpPr txBox="1"/>
          <p:nvPr>
            <p:ph idx="1" type="body"/>
          </p:nvPr>
        </p:nvSpPr>
        <p:spPr>
          <a:xfrm>
            <a:off x="1775520" y="1627584"/>
            <a:ext cx="9865095" cy="4825752"/>
          </a:xfrm>
          <a:prstGeom prst="rect">
            <a:avLst/>
          </a:prstGeom>
          <a:noFill/>
          <a:ln>
            <a:noFill/>
          </a:ln>
        </p:spPr>
        <p:txBody>
          <a:bodyPr anchorCtr="0" anchor="t" bIns="45700" lIns="91425" spcFirstLastPara="1" rIns="91425" wrap="square" tIns="45700">
            <a:normAutofit/>
          </a:bodyPr>
          <a:lstStyle/>
          <a:p>
            <a:pPr indent="-466725" lvl="0" marL="466725" rtl="0" algn="just">
              <a:lnSpc>
                <a:spcPct val="95000"/>
              </a:lnSpc>
              <a:spcBef>
                <a:spcPts val="0"/>
              </a:spcBef>
              <a:spcAft>
                <a:spcPts val="0"/>
              </a:spcAft>
              <a:buSzPts val="2200"/>
              <a:buFont typeface="Century Gothic"/>
              <a:buAutoNum type="arabicPeriod"/>
            </a:pPr>
            <a:r>
              <a:rPr lang="en-US" sz="2200"/>
              <a:t>A customer may make </a:t>
            </a:r>
            <a:r>
              <a:rPr lang="en-US" sz="2200">
                <a:solidFill>
                  <a:srgbClr val="FF0000"/>
                </a:solidFill>
              </a:rPr>
              <a:t>many payments </a:t>
            </a:r>
            <a:r>
              <a:rPr lang="en-US" sz="2200"/>
              <a:t>on account. Each payment on account is credited to only one customer.</a:t>
            </a:r>
            <a:endParaRPr/>
          </a:p>
          <a:p>
            <a:pPr indent="-466725" lvl="0" marL="466725" rtl="0" algn="just">
              <a:lnSpc>
                <a:spcPct val="95000"/>
              </a:lnSpc>
              <a:spcBef>
                <a:spcPts val="1000"/>
              </a:spcBef>
              <a:spcAft>
                <a:spcPts val="0"/>
              </a:spcAft>
              <a:buSzPts val="2200"/>
              <a:buFont typeface="Century Gothic"/>
              <a:buAutoNum type="arabicPeriod"/>
            </a:pPr>
            <a:r>
              <a:rPr lang="en-US" sz="2200"/>
              <a:t>A machine operator may not work more than 10 hours in any 24-hour period.</a:t>
            </a:r>
            <a:endParaRPr/>
          </a:p>
          <a:p>
            <a:pPr indent="-466725" lvl="0" marL="466725" rtl="0" algn="just">
              <a:lnSpc>
                <a:spcPct val="95000"/>
              </a:lnSpc>
              <a:spcBef>
                <a:spcPts val="1000"/>
              </a:spcBef>
              <a:spcAft>
                <a:spcPts val="0"/>
              </a:spcAft>
              <a:buSzPts val="2200"/>
              <a:buFont typeface="Century Gothic"/>
              <a:buAutoNum type="arabicPeriod"/>
            </a:pPr>
            <a:r>
              <a:rPr lang="en-US" sz="2200"/>
              <a:t>A business trip destination must be at least 100 miles away for an airline ticket to be purchased.</a:t>
            </a:r>
            <a:endParaRPr/>
          </a:p>
          <a:p>
            <a:pPr indent="-466725" lvl="0" marL="466725" rtl="0" algn="just">
              <a:lnSpc>
                <a:spcPct val="95000"/>
              </a:lnSpc>
              <a:spcBef>
                <a:spcPts val="1000"/>
              </a:spcBef>
              <a:spcAft>
                <a:spcPts val="0"/>
              </a:spcAft>
              <a:buSzPts val="2200"/>
              <a:buFont typeface="Century Gothic"/>
              <a:buAutoNum type="arabicPeriod"/>
            </a:pPr>
            <a:r>
              <a:rPr lang="en-US" sz="2200"/>
              <a:t>A training cannot be scheduled for </a:t>
            </a:r>
            <a:r>
              <a:rPr lang="en-US" sz="2200">
                <a:solidFill>
                  <a:srgbClr val="FF0000"/>
                </a:solidFill>
              </a:rPr>
              <a:t>fewer</a:t>
            </a:r>
            <a:r>
              <a:rPr lang="en-US" sz="2200"/>
              <a:t> than 10 employees or for </a:t>
            </a:r>
            <a:r>
              <a:rPr lang="en-US" sz="2200">
                <a:solidFill>
                  <a:srgbClr val="FF0000"/>
                </a:solidFill>
              </a:rPr>
              <a:t>more than </a:t>
            </a:r>
            <a:r>
              <a:rPr lang="en-US" sz="2200"/>
              <a:t>30 employees.</a:t>
            </a:r>
            <a:endParaRPr/>
          </a:p>
          <a:p>
            <a:pPr indent="-466725" lvl="0" marL="466725" rtl="0" algn="just">
              <a:lnSpc>
                <a:spcPct val="95000"/>
              </a:lnSpc>
              <a:spcBef>
                <a:spcPts val="1000"/>
              </a:spcBef>
              <a:spcAft>
                <a:spcPts val="0"/>
              </a:spcAft>
              <a:buSzPts val="2200"/>
              <a:buFont typeface="Century Gothic"/>
              <a:buAutoNum type="arabicPeriod"/>
            </a:pPr>
            <a:r>
              <a:rPr lang="en-US" sz="2200"/>
              <a:t>A lab cannot be scheduled for demonstration purposes for more than one-hour per day.</a:t>
            </a:r>
            <a:endParaRPr/>
          </a:p>
          <a:p>
            <a:pPr indent="-466725" lvl="0" marL="466725" rtl="0" algn="just">
              <a:lnSpc>
                <a:spcPct val="95000"/>
              </a:lnSpc>
              <a:spcBef>
                <a:spcPts val="1000"/>
              </a:spcBef>
              <a:spcAft>
                <a:spcPts val="0"/>
              </a:spcAft>
              <a:buSzPts val="2200"/>
              <a:buFont typeface="Century Gothic"/>
              <a:buAutoNum type="arabicPeriod"/>
            </a:pPr>
            <a:r>
              <a:rPr lang="en-US" sz="2200"/>
              <a:t>A customer may receive </a:t>
            </a:r>
            <a:r>
              <a:rPr lang="en-US" sz="2200">
                <a:solidFill>
                  <a:srgbClr val="FF0000"/>
                </a:solidFill>
              </a:rPr>
              <a:t>many</a:t>
            </a:r>
            <a:r>
              <a:rPr lang="en-US" sz="2200"/>
              <a:t> invoices.  Each invoice is received by </a:t>
            </a:r>
            <a:r>
              <a:rPr lang="en-US" sz="2200">
                <a:solidFill>
                  <a:srgbClr val="FF0000"/>
                </a:solidFill>
              </a:rPr>
              <a:t>only one </a:t>
            </a:r>
            <a:r>
              <a:rPr lang="en-US" sz="2200"/>
              <a:t>customer.</a:t>
            </a:r>
            <a:endParaRPr/>
          </a:p>
        </p:txBody>
      </p:sp>
      <p:sp>
        <p:nvSpPr>
          <p:cNvPr id="219" name="Google Shape;219;p6"/>
          <p:cNvSpPr txBox="1"/>
          <p:nvPr>
            <p:ph idx="12" type="sldNum"/>
          </p:nvPr>
        </p:nvSpPr>
        <p:spPr>
          <a:xfrm>
            <a:off x="531812" y="787782"/>
            <a:ext cx="779767"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2000"/>
              <a:buNone/>
            </a:pPr>
            <a:fld id="{00000000-1234-1234-1234-123412341234}" type="slidenum">
              <a:rPr lang="en-US"/>
              <a:t>‹#›</a:t>
            </a:fld>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9" name="Shape 1049"/>
        <p:cNvGrpSpPr/>
        <p:nvPr/>
      </p:nvGrpSpPr>
      <p:grpSpPr>
        <a:xfrm>
          <a:off x="0" y="0"/>
          <a:ext cx="0" cy="0"/>
          <a:chOff x="0" y="0"/>
          <a:chExt cx="0" cy="0"/>
        </a:xfrm>
      </p:grpSpPr>
      <p:sp>
        <p:nvSpPr>
          <p:cNvPr id="1050" name="Google Shape;1050;p56"/>
          <p:cNvSpPr txBox="1"/>
          <p:nvPr>
            <p:ph type="title"/>
          </p:nvPr>
        </p:nvSpPr>
        <p:spPr>
          <a:xfrm>
            <a:off x="2592925" y="624110"/>
            <a:ext cx="8911687" cy="716658"/>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rgbClr val="262626"/>
              </a:buClr>
              <a:buSzPts val="3600"/>
              <a:buFont typeface="Century Gothic"/>
              <a:buNone/>
            </a:pPr>
            <a:r>
              <a:rPr lang="en-US"/>
              <a:t>Exercise for Students</a:t>
            </a:r>
            <a:endParaRPr/>
          </a:p>
        </p:txBody>
      </p:sp>
      <p:sp>
        <p:nvSpPr>
          <p:cNvPr id="1051" name="Google Shape;1051;p56"/>
          <p:cNvSpPr txBox="1"/>
          <p:nvPr>
            <p:ph idx="12" type="sldNum"/>
          </p:nvPr>
        </p:nvSpPr>
        <p:spPr>
          <a:xfrm>
            <a:off x="531812" y="787782"/>
            <a:ext cx="779767"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2000"/>
              <a:buNone/>
            </a:pPr>
            <a:fld id="{00000000-1234-1234-1234-123412341234}" type="slidenum">
              <a:rPr lang="en-US"/>
              <a:t>‹#›</a:t>
            </a:fld>
            <a:endParaRPr/>
          </a:p>
        </p:txBody>
      </p:sp>
      <p:sp>
        <p:nvSpPr>
          <p:cNvPr id="1052" name="Google Shape;1052;p56"/>
          <p:cNvSpPr txBox="1"/>
          <p:nvPr/>
        </p:nvSpPr>
        <p:spPr>
          <a:xfrm>
            <a:off x="2589212" y="1392696"/>
            <a:ext cx="8485187" cy="688975"/>
          </a:xfrm>
          <a:prstGeom prst="rect">
            <a:avLst/>
          </a:prstGeom>
          <a:noFill/>
          <a:ln>
            <a:noFill/>
          </a:ln>
        </p:spPr>
        <p:txBody>
          <a:bodyPr anchorCtr="0" anchor="t" bIns="45700" lIns="91425" spcFirstLastPara="1" rIns="91425" wrap="square" tIns="45700">
            <a:normAutofit/>
          </a:bodyPr>
          <a:lstStyle/>
          <a:p>
            <a:pPr indent="-342900" lvl="0" marL="342900" marR="0" rtl="0" algn="l">
              <a:lnSpc>
                <a:spcPct val="100000"/>
              </a:lnSpc>
              <a:spcBef>
                <a:spcPts val="0"/>
              </a:spcBef>
              <a:spcAft>
                <a:spcPts val="0"/>
              </a:spcAft>
              <a:buClr>
                <a:schemeClr val="accent1"/>
              </a:buClr>
              <a:buSzPts val="2600"/>
              <a:buFont typeface="Noto Sans Symbols"/>
              <a:buChar char="🠶"/>
            </a:pPr>
            <a:r>
              <a:rPr b="0" i="0" lang="en-US" sz="2600" u="none" cap="none" strike="noStrike">
                <a:solidFill>
                  <a:srgbClr val="3F3F3F"/>
                </a:solidFill>
                <a:latin typeface="Century Gothic"/>
                <a:ea typeface="Century Gothic"/>
                <a:cs typeface="Century Gothic"/>
                <a:sym typeface="Century Gothic"/>
              </a:rPr>
              <a:t>Resolve the following many-to-many relationship</a:t>
            </a:r>
            <a:endParaRPr b="0" i="0" sz="2600" u="none" cap="none" strike="noStrike">
              <a:solidFill>
                <a:srgbClr val="3F3F3F"/>
              </a:solidFill>
              <a:latin typeface="Century Gothic"/>
              <a:ea typeface="Century Gothic"/>
              <a:cs typeface="Century Gothic"/>
              <a:sym typeface="Century Gothic"/>
            </a:endParaRPr>
          </a:p>
        </p:txBody>
      </p:sp>
      <p:graphicFrame>
        <p:nvGraphicFramePr>
          <p:cNvPr id="1053" name="Google Shape;1053;p56"/>
          <p:cNvGraphicFramePr/>
          <p:nvPr/>
        </p:nvGraphicFramePr>
        <p:xfrm>
          <a:off x="2639616" y="1916832"/>
          <a:ext cx="7200800" cy="4772347"/>
        </p:xfrm>
        <a:graphic>
          <a:graphicData uri="http://schemas.openxmlformats.org/presentationml/2006/ole">
            <mc:AlternateContent>
              <mc:Choice Requires="v">
                <p:oleObj r:id="rId4" imgH="4772347" imgW="7200800" progId="PBrush" spid="_x0000_s1">
                  <p:embed/>
                </p:oleObj>
              </mc:Choice>
              <mc:Fallback>
                <p:oleObj r:id="rId5" imgH="4772347" imgW="7200800" progId="PBrush">
                  <p:embed/>
                  <p:pic>
                    <p:nvPicPr>
                      <p:cNvPr id="1053" name="Google Shape;1053;p56"/>
                      <p:cNvPicPr preferRelativeResize="0"/>
                      <p:nvPr/>
                    </p:nvPicPr>
                    <p:blipFill rotWithShape="1">
                      <a:blip r:embed="rId6">
                        <a:alphaModFix/>
                      </a:blip>
                      <a:srcRect b="0" l="0" r="0" t="8572"/>
                      <a:stretch/>
                    </p:blipFill>
                    <p:spPr>
                      <a:xfrm>
                        <a:off x="2639616" y="1916832"/>
                        <a:ext cx="7200800" cy="4772347"/>
                      </a:xfrm>
                      <a:prstGeom prst="rect">
                        <a:avLst/>
                      </a:prstGeom>
                      <a:noFill/>
                      <a:ln>
                        <a:noFill/>
                      </a:ln>
                    </p:spPr>
                  </p:pic>
                </p:oleObj>
              </mc:Fallback>
            </mc:AlternateContent>
          </a:graphicData>
        </a:graphic>
      </p:graphicFrame>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8" name="Shape 1058"/>
        <p:cNvGrpSpPr/>
        <p:nvPr/>
      </p:nvGrpSpPr>
      <p:grpSpPr>
        <a:xfrm>
          <a:off x="0" y="0"/>
          <a:ext cx="0" cy="0"/>
          <a:chOff x="0" y="0"/>
          <a:chExt cx="0" cy="0"/>
        </a:xfrm>
      </p:grpSpPr>
      <p:sp>
        <p:nvSpPr>
          <p:cNvPr id="1059" name="Google Shape;1059;g220cf5216e0_0_44"/>
          <p:cNvSpPr txBox="1"/>
          <p:nvPr>
            <p:ph idx="12" type="sldNum"/>
          </p:nvPr>
        </p:nvSpPr>
        <p:spPr>
          <a:xfrm>
            <a:off x="531812" y="787782"/>
            <a:ext cx="7797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2000"/>
              <a:buFont typeface="Arial"/>
              <a:buNone/>
            </a:pPr>
            <a:fld id="{00000000-1234-1234-1234-123412341234}" type="slidenum">
              <a:rPr lang="en-US"/>
              <a:t>‹#›</a:t>
            </a:fld>
            <a:endParaRPr/>
          </a:p>
        </p:txBody>
      </p:sp>
      <p:pic>
        <p:nvPicPr>
          <p:cNvPr id="1060" name="Google Shape;1060;g220cf5216e0_0_44"/>
          <p:cNvPicPr preferRelativeResize="0"/>
          <p:nvPr/>
        </p:nvPicPr>
        <p:blipFill rotWithShape="1">
          <a:blip r:embed="rId3">
            <a:alphaModFix/>
          </a:blip>
          <a:srcRect b="0" l="0" r="0" t="0"/>
          <a:stretch/>
        </p:blipFill>
        <p:spPr>
          <a:xfrm>
            <a:off x="1493425" y="3128076"/>
            <a:ext cx="10094725" cy="2538475"/>
          </a:xfrm>
          <a:prstGeom prst="rect">
            <a:avLst/>
          </a:prstGeom>
          <a:noFill/>
          <a:ln>
            <a:noFill/>
          </a:ln>
        </p:spPr>
      </p:pic>
      <p:sp>
        <p:nvSpPr>
          <p:cNvPr id="1061" name="Google Shape;1061;g220cf5216e0_0_44"/>
          <p:cNvSpPr txBox="1"/>
          <p:nvPr/>
        </p:nvSpPr>
        <p:spPr>
          <a:xfrm>
            <a:off x="1577900" y="558625"/>
            <a:ext cx="12192000" cy="738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600"/>
              <a:buFont typeface="Arial"/>
              <a:buNone/>
            </a:pPr>
            <a:r>
              <a:rPr b="0" i="0" lang="en-US" sz="3600" u="none" cap="none" strike="noStrike">
                <a:solidFill>
                  <a:srgbClr val="262626"/>
                </a:solidFill>
                <a:latin typeface="Century Gothic"/>
                <a:ea typeface="Century Gothic"/>
                <a:cs typeface="Century Gothic"/>
                <a:sym typeface="Century Gothic"/>
              </a:rPr>
              <a:t>Answer for Students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5" name="Shape 1065"/>
        <p:cNvGrpSpPr/>
        <p:nvPr/>
      </p:nvGrpSpPr>
      <p:grpSpPr>
        <a:xfrm>
          <a:off x="0" y="0"/>
          <a:ext cx="0" cy="0"/>
          <a:chOff x="0" y="0"/>
          <a:chExt cx="0" cy="0"/>
        </a:xfrm>
      </p:grpSpPr>
      <p:sp>
        <p:nvSpPr>
          <p:cNvPr id="1066" name="Google Shape;1066;p57"/>
          <p:cNvSpPr txBox="1"/>
          <p:nvPr>
            <p:ph idx="12" type="sldNum"/>
          </p:nvPr>
        </p:nvSpPr>
        <p:spPr>
          <a:xfrm>
            <a:off x="531812" y="787782"/>
            <a:ext cx="779767"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2000"/>
              <a:buNone/>
            </a:pPr>
            <a:fld id="{00000000-1234-1234-1234-123412341234}" type="slidenum">
              <a:rPr lang="en-US"/>
              <a:t>‹#›</a:t>
            </a:fld>
            <a:endParaRPr/>
          </a:p>
        </p:txBody>
      </p:sp>
      <p:sp>
        <p:nvSpPr>
          <p:cNvPr id="1067" name="Google Shape;1067;p57"/>
          <p:cNvSpPr txBox="1"/>
          <p:nvPr>
            <p:ph idx="4294967295" type="title"/>
          </p:nvPr>
        </p:nvSpPr>
        <p:spPr>
          <a:xfrm>
            <a:off x="2351584" y="216282"/>
            <a:ext cx="8229600" cy="11430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rgbClr val="262626"/>
              </a:buClr>
              <a:buSzPts val="3600"/>
              <a:buFont typeface="Century Gothic"/>
              <a:buNone/>
            </a:pPr>
            <a:r>
              <a:rPr lang="en-US"/>
              <a:t>Relationship Degree</a:t>
            </a:r>
            <a:endParaRPr/>
          </a:p>
        </p:txBody>
      </p:sp>
      <p:sp>
        <p:nvSpPr>
          <p:cNvPr id="1068" name="Google Shape;1068;p57"/>
          <p:cNvSpPr txBox="1"/>
          <p:nvPr>
            <p:ph idx="4294967295" type="body"/>
          </p:nvPr>
        </p:nvSpPr>
        <p:spPr>
          <a:xfrm>
            <a:off x="2351584" y="1359282"/>
            <a:ext cx="9649072" cy="5382086"/>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SzPts val="2800"/>
              <a:buChar char="?"/>
            </a:pPr>
            <a:r>
              <a:rPr lang="en-US" sz="2800"/>
              <a:t>Indicates number of entities or participants associated with a relationship</a:t>
            </a:r>
            <a:endParaRPr/>
          </a:p>
          <a:p>
            <a:pPr indent="-342900" lvl="0" marL="342900" rtl="0" algn="l">
              <a:lnSpc>
                <a:spcPct val="100000"/>
              </a:lnSpc>
              <a:spcBef>
                <a:spcPts val="1000"/>
              </a:spcBef>
              <a:spcAft>
                <a:spcPts val="0"/>
              </a:spcAft>
              <a:buSzPts val="2800"/>
              <a:buChar char="?"/>
            </a:pPr>
            <a:r>
              <a:rPr b="0" lang="en-US" sz="2800">
                <a:solidFill>
                  <a:srgbClr val="0070C0"/>
                </a:solidFill>
              </a:rPr>
              <a:t>Unary</a:t>
            </a:r>
            <a:r>
              <a:rPr lang="en-US" sz="2800">
                <a:solidFill>
                  <a:srgbClr val="0070C0"/>
                </a:solidFill>
              </a:rPr>
              <a:t> </a:t>
            </a:r>
            <a:r>
              <a:rPr b="0" lang="en-US" sz="2800">
                <a:solidFill>
                  <a:srgbClr val="0070C0"/>
                </a:solidFill>
              </a:rPr>
              <a:t>relationship</a:t>
            </a:r>
            <a:endParaRPr/>
          </a:p>
          <a:p>
            <a:pPr indent="-285750" lvl="1" marL="742950" rtl="0" algn="l">
              <a:lnSpc>
                <a:spcPct val="100000"/>
              </a:lnSpc>
              <a:spcBef>
                <a:spcPts val="1000"/>
              </a:spcBef>
              <a:spcAft>
                <a:spcPts val="0"/>
              </a:spcAft>
              <a:buSzPts val="2800"/>
              <a:buChar char="?"/>
            </a:pPr>
            <a:r>
              <a:rPr lang="en-US" sz="2800"/>
              <a:t>Association is maintained within single entity </a:t>
            </a:r>
            <a:endParaRPr/>
          </a:p>
          <a:p>
            <a:pPr indent="-342900" lvl="0" marL="342900" rtl="0" algn="l">
              <a:lnSpc>
                <a:spcPct val="100000"/>
              </a:lnSpc>
              <a:spcBef>
                <a:spcPts val="1000"/>
              </a:spcBef>
              <a:spcAft>
                <a:spcPts val="0"/>
              </a:spcAft>
              <a:buSzPts val="2800"/>
              <a:buChar char="?"/>
            </a:pPr>
            <a:r>
              <a:rPr b="0" lang="en-US" sz="2800">
                <a:solidFill>
                  <a:srgbClr val="0070C0"/>
                </a:solidFill>
              </a:rPr>
              <a:t>Binary</a:t>
            </a:r>
            <a:r>
              <a:rPr lang="en-US" sz="2800">
                <a:solidFill>
                  <a:srgbClr val="0070C0"/>
                </a:solidFill>
              </a:rPr>
              <a:t> </a:t>
            </a:r>
            <a:r>
              <a:rPr b="0" lang="en-US" sz="2800">
                <a:solidFill>
                  <a:srgbClr val="0070C0"/>
                </a:solidFill>
              </a:rPr>
              <a:t>relationship</a:t>
            </a:r>
            <a:r>
              <a:rPr lang="en-US" sz="2800">
                <a:solidFill>
                  <a:srgbClr val="0070C0"/>
                </a:solidFill>
              </a:rPr>
              <a:t> </a:t>
            </a:r>
            <a:endParaRPr/>
          </a:p>
          <a:p>
            <a:pPr indent="-285750" lvl="1" marL="742950" rtl="0" algn="l">
              <a:lnSpc>
                <a:spcPct val="100000"/>
              </a:lnSpc>
              <a:spcBef>
                <a:spcPts val="1000"/>
              </a:spcBef>
              <a:spcAft>
                <a:spcPts val="0"/>
              </a:spcAft>
              <a:buSzPts val="2800"/>
              <a:buChar char="?"/>
            </a:pPr>
            <a:r>
              <a:rPr lang="en-US" sz="2800"/>
              <a:t>Two entities are associated</a:t>
            </a:r>
            <a:endParaRPr/>
          </a:p>
          <a:p>
            <a:pPr indent="-342900" lvl="0" marL="342900" rtl="0" algn="l">
              <a:lnSpc>
                <a:spcPct val="100000"/>
              </a:lnSpc>
              <a:spcBef>
                <a:spcPts val="1000"/>
              </a:spcBef>
              <a:spcAft>
                <a:spcPts val="0"/>
              </a:spcAft>
              <a:buSzPts val="2800"/>
              <a:buChar char="?"/>
            </a:pPr>
            <a:r>
              <a:rPr b="0" lang="en-US" sz="2800">
                <a:solidFill>
                  <a:srgbClr val="0070C0"/>
                </a:solidFill>
              </a:rPr>
              <a:t>Ternary</a:t>
            </a:r>
            <a:r>
              <a:rPr lang="en-US" sz="2800">
                <a:solidFill>
                  <a:srgbClr val="0070C0"/>
                </a:solidFill>
              </a:rPr>
              <a:t> </a:t>
            </a:r>
            <a:r>
              <a:rPr b="0" lang="en-US" sz="2800">
                <a:solidFill>
                  <a:srgbClr val="0070C0"/>
                </a:solidFill>
              </a:rPr>
              <a:t>relationship</a:t>
            </a:r>
            <a:r>
              <a:rPr lang="en-US" sz="2800">
                <a:solidFill>
                  <a:srgbClr val="0070C0"/>
                </a:solidFill>
              </a:rPr>
              <a:t> </a:t>
            </a:r>
            <a:endParaRPr/>
          </a:p>
          <a:p>
            <a:pPr indent="-285750" lvl="1" marL="742950" rtl="0" algn="l">
              <a:lnSpc>
                <a:spcPct val="100000"/>
              </a:lnSpc>
              <a:spcBef>
                <a:spcPts val="1000"/>
              </a:spcBef>
              <a:spcAft>
                <a:spcPts val="0"/>
              </a:spcAft>
              <a:buSzPts val="2800"/>
              <a:buChar char="?"/>
            </a:pPr>
            <a:r>
              <a:rPr lang="en-US" sz="2800"/>
              <a:t>Three entities are associated</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067"/>
                                        </p:tgtEl>
                                        <p:attrNameLst>
                                          <p:attrName>style.visibility</p:attrName>
                                        </p:attrNameLst>
                                      </p:cBhvr>
                                      <p:to>
                                        <p:strVal val="visible"/>
                                      </p:to>
                                    </p:set>
                                    <p:anim calcmode="lin" valueType="num">
                                      <p:cBhvr additive="base">
                                        <p:cTn dur="500"/>
                                        <p:tgtEl>
                                          <p:spTgt spid="1067"/>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068">
                                            <p:txEl>
                                              <p:pRg end="0" st="0"/>
                                            </p:txEl>
                                          </p:spTgt>
                                        </p:tgtEl>
                                        <p:attrNameLst>
                                          <p:attrName>style.visibility</p:attrName>
                                        </p:attrNameLst>
                                      </p:cBhvr>
                                      <p:to>
                                        <p:strVal val="visible"/>
                                      </p:to>
                                    </p:set>
                                    <p:anim calcmode="lin" valueType="num">
                                      <p:cBhvr additive="base">
                                        <p:cTn dur="500"/>
                                        <p:tgtEl>
                                          <p:spTgt spid="1068">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068">
                                            <p:txEl>
                                              <p:pRg end="1" st="1"/>
                                            </p:txEl>
                                          </p:spTgt>
                                        </p:tgtEl>
                                        <p:attrNameLst>
                                          <p:attrName>style.visibility</p:attrName>
                                        </p:attrNameLst>
                                      </p:cBhvr>
                                      <p:to>
                                        <p:strVal val="visible"/>
                                      </p:to>
                                    </p:set>
                                    <p:anim calcmode="lin" valueType="num">
                                      <p:cBhvr additive="base">
                                        <p:cTn dur="500"/>
                                        <p:tgtEl>
                                          <p:spTgt spid="1068">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068">
                                            <p:txEl>
                                              <p:pRg end="2" st="2"/>
                                            </p:txEl>
                                          </p:spTgt>
                                        </p:tgtEl>
                                        <p:attrNameLst>
                                          <p:attrName>style.visibility</p:attrName>
                                        </p:attrNameLst>
                                      </p:cBhvr>
                                      <p:to>
                                        <p:strVal val="visible"/>
                                      </p:to>
                                    </p:set>
                                    <p:anim calcmode="lin" valueType="num">
                                      <p:cBhvr additive="base">
                                        <p:cTn dur="500"/>
                                        <p:tgtEl>
                                          <p:spTgt spid="1068">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068">
                                            <p:txEl>
                                              <p:pRg end="3" st="3"/>
                                            </p:txEl>
                                          </p:spTgt>
                                        </p:tgtEl>
                                        <p:attrNameLst>
                                          <p:attrName>style.visibility</p:attrName>
                                        </p:attrNameLst>
                                      </p:cBhvr>
                                      <p:to>
                                        <p:strVal val="visible"/>
                                      </p:to>
                                    </p:set>
                                    <p:anim calcmode="lin" valueType="num">
                                      <p:cBhvr additive="base">
                                        <p:cTn dur="500"/>
                                        <p:tgtEl>
                                          <p:spTgt spid="1068">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068">
                                            <p:txEl>
                                              <p:pRg end="4" st="4"/>
                                            </p:txEl>
                                          </p:spTgt>
                                        </p:tgtEl>
                                        <p:attrNameLst>
                                          <p:attrName>style.visibility</p:attrName>
                                        </p:attrNameLst>
                                      </p:cBhvr>
                                      <p:to>
                                        <p:strVal val="visible"/>
                                      </p:to>
                                    </p:set>
                                    <p:anim calcmode="lin" valueType="num">
                                      <p:cBhvr additive="base">
                                        <p:cTn dur="500"/>
                                        <p:tgtEl>
                                          <p:spTgt spid="1068">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068">
                                            <p:txEl>
                                              <p:pRg end="5" st="5"/>
                                            </p:txEl>
                                          </p:spTgt>
                                        </p:tgtEl>
                                        <p:attrNameLst>
                                          <p:attrName>style.visibility</p:attrName>
                                        </p:attrNameLst>
                                      </p:cBhvr>
                                      <p:to>
                                        <p:strVal val="visible"/>
                                      </p:to>
                                    </p:set>
                                    <p:anim calcmode="lin" valueType="num">
                                      <p:cBhvr additive="base">
                                        <p:cTn dur="500"/>
                                        <p:tgtEl>
                                          <p:spTgt spid="1068">
                                            <p:txEl>
                                              <p:pRg end="5" st="5"/>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068">
                                            <p:txEl>
                                              <p:pRg end="6" st="6"/>
                                            </p:txEl>
                                          </p:spTgt>
                                        </p:tgtEl>
                                        <p:attrNameLst>
                                          <p:attrName>style.visibility</p:attrName>
                                        </p:attrNameLst>
                                      </p:cBhvr>
                                      <p:to>
                                        <p:strVal val="visible"/>
                                      </p:to>
                                    </p:set>
                                    <p:anim calcmode="lin" valueType="num">
                                      <p:cBhvr additive="base">
                                        <p:cTn dur="500"/>
                                        <p:tgtEl>
                                          <p:spTgt spid="1068">
                                            <p:txEl>
                                              <p:pRg end="6" st="6"/>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2" name="Shape 1072"/>
        <p:cNvGrpSpPr/>
        <p:nvPr/>
      </p:nvGrpSpPr>
      <p:grpSpPr>
        <a:xfrm>
          <a:off x="0" y="0"/>
          <a:ext cx="0" cy="0"/>
          <a:chOff x="0" y="0"/>
          <a:chExt cx="0" cy="0"/>
        </a:xfrm>
      </p:grpSpPr>
      <p:sp>
        <p:nvSpPr>
          <p:cNvPr id="1073" name="Google Shape;1073;p58"/>
          <p:cNvSpPr txBox="1"/>
          <p:nvPr>
            <p:ph type="title"/>
          </p:nvPr>
        </p:nvSpPr>
        <p:spPr>
          <a:xfrm>
            <a:off x="2385870" y="217711"/>
            <a:ext cx="8911687" cy="128089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rgbClr val="262626"/>
              </a:buClr>
              <a:buSzPts val="3600"/>
              <a:buFont typeface="Century Gothic"/>
              <a:buNone/>
            </a:pPr>
            <a:r>
              <a:rPr lang="en-US"/>
              <a:t>Relationship Degree</a:t>
            </a:r>
            <a:endParaRPr/>
          </a:p>
        </p:txBody>
      </p:sp>
      <p:sp>
        <p:nvSpPr>
          <p:cNvPr id="1074" name="Google Shape;1074;p58"/>
          <p:cNvSpPr txBox="1"/>
          <p:nvPr>
            <p:ph idx="12" type="sldNum"/>
          </p:nvPr>
        </p:nvSpPr>
        <p:spPr>
          <a:xfrm>
            <a:off x="531812" y="787782"/>
            <a:ext cx="779767"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2000"/>
              <a:buNone/>
            </a:pPr>
            <a:fld id="{00000000-1234-1234-1234-123412341234}" type="slidenum">
              <a:rPr lang="en-US"/>
              <a:t>‹#›</a:t>
            </a:fld>
            <a:endParaRPr/>
          </a:p>
        </p:txBody>
      </p:sp>
      <p:grpSp>
        <p:nvGrpSpPr>
          <p:cNvPr id="1075" name="Google Shape;1075;p58"/>
          <p:cNvGrpSpPr/>
          <p:nvPr/>
        </p:nvGrpSpPr>
        <p:grpSpPr>
          <a:xfrm>
            <a:off x="2205038" y="1052737"/>
            <a:ext cx="8355458" cy="5805264"/>
            <a:chOff x="429" y="736"/>
            <a:chExt cx="5084" cy="3383"/>
          </a:xfrm>
        </p:grpSpPr>
        <p:pic>
          <p:nvPicPr>
            <p:cNvPr id="1076" name="Google Shape;1076;p58"/>
            <p:cNvPicPr preferRelativeResize="0"/>
            <p:nvPr/>
          </p:nvPicPr>
          <p:blipFill rotWithShape="1">
            <a:blip r:embed="rId3">
              <a:alphaModFix/>
            </a:blip>
            <a:srcRect b="0" l="0" r="0" t="0"/>
            <a:stretch/>
          </p:blipFill>
          <p:spPr>
            <a:xfrm>
              <a:off x="429" y="736"/>
              <a:ext cx="5039" cy="3383"/>
            </a:xfrm>
            <a:prstGeom prst="rect">
              <a:avLst/>
            </a:prstGeom>
            <a:noFill/>
            <a:ln>
              <a:noFill/>
            </a:ln>
          </p:spPr>
        </p:pic>
        <p:sp>
          <p:nvSpPr>
            <p:cNvPr id="1077" name="Google Shape;1077;p58"/>
            <p:cNvSpPr txBox="1"/>
            <p:nvPr/>
          </p:nvSpPr>
          <p:spPr>
            <a:xfrm>
              <a:off x="920" y="1424"/>
              <a:ext cx="688" cy="19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chemeClr val="dk1"/>
                  </a:solidFill>
                  <a:latin typeface="Century Gothic"/>
                  <a:ea typeface="Century Gothic"/>
                  <a:cs typeface="Century Gothic"/>
                  <a:sym typeface="Century Gothic"/>
                </a:rPr>
                <a:t>Employee</a:t>
              </a:r>
              <a:endParaRPr b="0" i="0" sz="1400" u="none" cap="none" strike="noStrike">
                <a:solidFill>
                  <a:srgbClr val="000000"/>
                </a:solidFill>
                <a:latin typeface="Arial"/>
                <a:ea typeface="Arial"/>
                <a:cs typeface="Arial"/>
                <a:sym typeface="Arial"/>
              </a:endParaRPr>
            </a:p>
          </p:txBody>
        </p:sp>
        <p:sp>
          <p:nvSpPr>
            <p:cNvPr id="1078" name="Google Shape;1078;p58"/>
            <p:cNvSpPr txBox="1"/>
            <p:nvPr/>
          </p:nvSpPr>
          <p:spPr>
            <a:xfrm>
              <a:off x="2585" y="1433"/>
              <a:ext cx="688" cy="19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chemeClr val="dk1"/>
                  </a:solidFill>
                  <a:latin typeface="Century Gothic"/>
                  <a:ea typeface="Century Gothic"/>
                  <a:cs typeface="Century Gothic"/>
                  <a:sym typeface="Century Gothic"/>
                </a:rPr>
                <a:t>Professor</a:t>
              </a:r>
              <a:endParaRPr b="0" i="0" sz="1400" u="none" cap="none" strike="noStrike">
                <a:solidFill>
                  <a:srgbClr val="000000"/>
                </a:solidFill>
                <a:latin typeface="Arial"/>
                <a:ea typeface="Arial"/>
                <a:cs typeface="Arial"/>
                <a:sym typeface="Arial"/>
              </a:endParaRPr>
            </a:p>
          </p:txBody>
        </p:sp>
        <p:sp>
          <p:nvSpPr>
            <p:cNvPr id="1079" name="Google Shape;1079;p58"/>
            <p:cNvSpPr txBox="1"/>
            <p:nvPr/>
          </p:nvSpPr>
          <p:spPr>
            <a:xfrm>
              <a:off x="4473" y="1433"/>
              <a:ext cx="480" cy="19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chemeClr val="dk1"/>
                  </a:solidFill>
                  <a:latin typeface="Century Gothic"/>
                  <a:ea typeface="Century Gothic"/>
                  <a:cs typeface="Century Gothic"/>
                  <a:sym typeface="Century Gothic"/>
                </a:rPr>
                <a:t>Class</a:t>
              </a:r>
              <a:endParaRPr b="0" i="0" sz="1400" u="none" cap="none" strike="noStrike">
                <a:solidFill>
                  <a:srgbClr val="000000"/>
                </a:solidFill>
                <a:latin typeface="Arial"/>
                <a:ea typeface="Arial"/>
                <a:cs typeface="Arial"/>
                <a:sym typeface="Arial"/>
              </a:endParaRPr>
            </a:p>
          </p:txBody>
        </p:sp>
        <p:sp>
          <p:nvSpPr>
            <p:cNvPr id="1080" name="Google Shape;1080;p58"/>
            <p:cNvSpPr txBox="1"/>
            <p:nvPr/>
          </p:nvSpPr>
          <p:spPr>
            <a:xfrm>
              <a:off x="561" y="2545"/>
              <a:ext cx="536" cy="19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chemeClr val="dk1"/>
                  </a:solidFill>
                  <a:latin typeface="Century Gothic"/>
                  <a:ea typeface="Century Gothic"/>
                  <a:cs typeface="Century Gothic"/>
                  <a:sym typeface="Century Gothic"/>
                </a:rPr>
                <a:t>Doctor</a:t>
              </a:r>
              <a:endParaRPr b="0" i="0" sz="1400" u="none" cap="none" strike="noStrike">
                <a:solidFill>
                  <a:srgbClr val="000000"/>
                </a:solidFill>
                <a:latin typeface="Arial"/>
                <a:ea typeface="Arial"/>
                <a:cs typeface="Arial"/>
                <a:sym typeface="Arial"/>
              </a:endParaRPr>
            </a:p>
          </p:txBody>
        </p:sp>
        <p:sp>
          <p:nvSpPr>
            <p:cNvPr id="1081" name="Google Shape;1081;p58"/>
            <p:cNvSpPr txBox="1"/>
            <p:nvPr/>
          </p:nvSpPr>
          <p:spPr>
            <a:xfrm>
              <a:off x="2609" y="2529"/>
              <a:ext cx="816" cy="19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chemeClr val="dk1"/>
                  </a:solidFill>
                  <a:latin typeface="Century Gothic"/>
                  <a:ea typeface="Century Gothic"/>
                  <a:cs typeface="Century Gothic"/>
                  <a:sym typeface="Century Gothic"/>
                </a:rPr>
                <a:t>Prescription</a:t>
              </a:r>
              <a:endParaRPr b="0" i="0" sz="1400" u="none" cap="none" strike="noStrike">
                <a:solidFill>
                  <a:srgbClr val="000000"/>
                </a:solidFill>
                <a:latin typeface="Arial"/>
                <a:ea typeface="Arial"/>
                <a:cs typeface="Arial"/>
                <a:sym typeface="Arial"/>
              </a:endParaRPr>
            </a:p>
          </p:txBody>
        </p:sp>
        <p:sp>
          <p:nvSpPr>
            <p:cNvPr id="1082" name="Google Shape;1082;p58"/>
            <p:cNvSpPr txBox="1"/>
            <p:nvPr/>
          </p:nvSpPr>
          <p:spPr>
            <a:xfrm>
              <a:off x="4897" y="2569"/>
              <a:ext cx="616" cy="19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chemeClr val="dk1"/>
                  </a:solidFill>
                  <a:latin typeface="Century Gothic"/>
                  <a:ea typeface="Century Gothic"/>
                  <a:cs typeface="Century Gothic"/>
                  <a:sym typeface="Century Gothic"/>
                </a:rPr>
                <a:t>Patient</a:t>
              </a:r>
              <a:endParaRPr b="0" i="0" sz="1400" u="none" cap="none" strike="noStrike">
                <a:solidFill>
                  <a:srgbClr val="000000"/>
                </a:solidFill>
                <a:latin typeface="Arial"/>
                <a:ea typeface="Arial"/>
                <a:cs typeface="Arial"/>
                <a:sym typeface="Arial"/>
              </a:endParaRPr>
            </a:p>
          </p:txBody>
        </p:sp>
        <p:sp>
          <p:nvSpPr>
            <p:cNvPr id="1083" name="Google Shape;1083;p58"/>
            <p:cNvSpPr txBox="1"/>
            <p:nvPr/>
          </p:nvSpPr>
          <p:spPr>
            <a:xfrm>
              <a:off x="2817" y="3681"/>
              <a:ext cx="456" cy="19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chemeClr val="dk1"/>
                  </a:solidFill>
                  <a:latin typeface="Century Gothic"/>
                  <a:ea typeface="Century Gothic"/>
                  <a:cs typeface="Century Gothic"/>
                  <a:sym typeface="Century Gothic"/>
                </a:rPr>
                <a:t>Drug</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7" name="Shape 1087"/>
        <p:cNvGrpSpPr/>
        <p:nvPr/>
      </p:nvGrpSpPr>
      <p:grpSpPr>
        <a:xfrm>
          <a:off x="0" y="0"/>
          <a:ext cx="0" cy="0"/>
          <a:chOff x="0" y="0"/>
          <a:chExt cx="0" cy="0"/>
        </a:xfrm>
      </p:grpSpPr>
      <p:sp>
        <p:nvSpPr>
          <p:cNvPr id="1088" name="Google Shape;1088;p59"/>
          <p:cNvSpPr txBox="1"/>
          <p:nvPr>
            <p:ph type="title"/>
          </p:nvPr>
        </p:nvSpPr>
        <p:spPr>
          <a:xfrm>
            <a:off x="2592925" y="624110"/>
            <a:ext cx="8911687" cy="128089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rgbClr val="262626"/>
              </a:buClr>
              <a:buSzPts val="3600"/>
              <a:buFont typeface="Century Gothic"/>
              <a:buNone/>
            </a:pPr>
            <a:r>
              <a:rPr lang="en-US"/>
              <a:t>Example of Ternary Relationship</a:t>
            </a:r>
            <a:endParaRPr/>
          </a:p>
        </p:txBody>
      </p:sp>
      <p:sp>
        <p:nvSpPr>
          <p:cNvPr id="1089" name="Google Shape;1089;p59"/>
          <p:cNvSpPr txBox="1"/>
          <p:nvPr>
            <p:ph idx="12" type="sldNum"/>
          </p:nvPr>
        </p:nvSpPr>
        <p:spPr>
          <a:xfrm>
            <a:off x="531812" y="787782"/>
            <a:ext cx="779767"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2000"/>
              <a:buNone/>
            </a:pPr>
            <a:fld id="{00000000-1234-1234-1234-123412341234}" type="slidenum">
              <a:rPr lang="en-US"/>
              <a:t>‹#›</a:t>
            </a:fld>
            <a:endParaRPr/>
          </a:p>
        </p:txBody>
      </p:sp>
      <p:pic>
        <p:nvPicPr>
          <p:cNvPr descr="Fig04-16" id="1090" name="Google Shape;1090;p59"/>
          <p:cNvPicPr preferRelativeResize="0"/>
          <p:nvPr>
            <p:ph idx="1" type="body"/>
          </p:nvPr>
        </p:nvPicPr>
        <p:blipFill rotWithShape="1">
          <a:blip r:embed="rId3">
            <a:alphaModFix/>
          </a:blip>
          <a:srcRect b="0" l="0" r="0" t="13632"/>
          <a:stretch/>
        </p:blipFill>
        <p:spPr>
          <a:xfrm>
            <a:off x="2592925" y="1340768"/>
            <a:ext cx="8975683" cy="5380018"/>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5" name="Shape 1095"/>
        <p:cNvGrpSpPr/>
        <p:nvPr/>
      </p:nvGrpSpPr>
      <p:grpSpPr>
        <a:xfrm>
          <a:off x="0" y="0"/>
          <a:ext cx="0" cy="0"/>
          <a:chOff x="0" y="0"/>
          <a:chExt cx="0" cy="0"/>
        </a:xfrm>
      </p:grpSpPr>
      <p:sp>
        <p:nvSpPr>
          <p:cNvPr id="1096" name="Google Shape;1096;g220cf5216e0_0_52"/>
          <p:cNvSpPr txBox="1"/>
          <p:nvPr>
            <p:ph type="title"/>
          </p:nvPr>
        </p:nvSpPr>
        <p:spPr>
          <a:xfrm>
            <a:off x="2592925" y="624110"/>
            <a:ext cx="8911800" cy="12810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1800"/>
              <a:buNone/>
            </a:pPr>
            <a:r>
              <a:rPr lang="en-US"/>
              <a:t>Example</a:t>
            </a:r>
            <a:endParaRPr/>
          </a:p>
        </p:txBody>
      </p:sp>
      <p:sp>
        <p:nvSpPr>
          <p:cNvPr id="1097" name="Google Shape;1097;g220cf5216e0_0_52"/>
          <p:cNvSpPr txBox="1"/>
          <p:nvPr>
            <p:ph idx="12" type="sldNum"/>
          </p:nvPr>
        </p:nvSpPr>
        <p:spPr>
          <a:xfrm>
            <a:off x="531812" y="787782"/>
            <a:ext cx="7797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2000"/>
              <a:buFont typeface="Arial"/>
              <a:buNone/>
            </a:pPr>
            <a:fld id="{00000000-1234-1234-1234-123412341234}" type="slidenum">
              <a:rPr lang="en-US"/>
              <a:t>‹#›</a:t>
            </a:fld>
            <a:endParaRPr/>
          </a:p>
        </p:txBody>
      </p:sp>
      <p:pic>
        <p:nvPicPr>
          <p:cNvPr id="1098" name="Google Shape;1098;g220cf5216e0_0_52"/>
          <p:cNvPicPr preferRelativeResize="0"/>
          <p:nvPr/>
        </p:nvPicPr>
        <p:blipFill rotWithShape="1">
          <a:blip r:embed="rId3">
            <a:alphaModFix/>
          </a:blip>
          <a:srcRect b="0" l="0" r="0" t="0"/>
          <a:stretch/>
        </p:blipFill>
        <p:spPr>
          <a:xfrm>
            <a:off x="2592925" y="1832110"/>
            <a:ext cx="7695462" cy="4648089"/>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2" name="Shape 1102"/>
        <p:cNvGrpSpPr/>
        <p:nvPr/>
      </p:nvGrpSpPr>
      <p:grpSpPr>
        <a:xfrm>
          <a:off x="0" y="0"/>
          <a:ext cx="0" cy="0"/>
          <a:chOff x="0" y="0"/>
          <a:chExt cx="0" cy="0"/>
        </a:xfrm>
      </p:grpSpPr>
      <p:sp>
        <p:nvSpPr>
          <p:cNvPr id="1103" name="Google Shape;1103;p60"/>
          <p:cNvSpPr txBox="1"/>
          <p:nvPr>
            <p:ph type="title"/>
          </p:nvPr>
        </p:nvSpPr>
        <p:spPr>
          <a:xfrm>
            <a:off x="2592925" y="624110"/>
            <a:ext cx="8911687" cy="128089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rgbClr val="262626"/>
              </a:buClr>
              <a:buSzPts val="3600"/>
              <a:buFont typeface="Century Gothic"/>
              <a:buNone/>
            </a:pPr>
            <a:r>
              <a:rPr lang="en-US"/>
              <a:t>The Entity Relationship Model</a:t>
            </a:r>
            <a:endParaRPr/>
          </a:p>
        </p:txBody>
      </p:sp>
      <p:sp>
        <p:nvSpPr>
          <p:cNvPr id="1104" name="Google Shape;1104;p60"/>
          <p:cNvSpPr txBox="1"/>
          <p:nvPr>
            <p:ph idx="1" type="body"/>
          </p:nvPr>
        </p:nvSpPr>
        <p:spPr>
          <a:xfrm>
            <a:off x="2209800" y="1828800"/>
            <a:ext cx="9502824" cy="4267200"/>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SzPts val="2800"/>
              <a:buChar char="?"/>
            </a:pPr>
            <a:r>
              <a:rPr b="1" lang="en-US" sz="2800"/>
              <a:t>Advantages</a:t>
            </a:r>
            <a:endParaRPr/>
          </a:p>
          <a:p>
            <a:pPr indent="-285750" lvl="1" marL="742950" rtl="0" algn="l">
              <a:lnSpc>
                <a:spcPct val="100000"/>
              </a:lnSpc>
              <a:spcBef>
                <a:spcPts val="2240"/>
              </a:spcBef>
              <a:spcAft>
                <a:spcPts val="0"/>
              </a:spcAft>
              <a:buSzPts val="2800"/>
              <a:buChar char="?"/>
            </a:pPr>
            <a:r>
              <a:rPr lang="en-US" sz="2800"/>
              <a:t>Exceptional conceptual simplicity</a:t>
            </a:r>
            <a:endParaRPr/>
          </a:p>
          <a:p>
            <a:pPr indent="-285750" lvl="1" marL="742950" rtl="0" algn="l">
              <a:lnSpc>
                <a:spcPct val="100000"/>
              </a:lnSpc>
              <a:spcBef>
                <a:spcPts val="2240"/>
              </a:spcBef>
              <a:spcAft>
                <a:spcPts val="0"/>
              </a:spcAft>
              <a:buSzPts val="2800"/>
              <a:buChar char="?"/>
            </a:pPr>
            <a:r>
              <a:rPr lang="en-US" sz="2800"/>
              <a:t>Visual representation</a:t>
            </a:r>
            <a:endParaRPr/>
          </a:p>
          <a:p>
            <a:pPr indent="-285750" lvl="1" marL="742950" rtl="0" algn="l">
              <a:lnSpc>
                <a:spcPct val="100000"/>
              </a:lnSpc>
              <a:spcBef>
                <a:spcPts val="2240"/>
              </a:spcBef>
              <a:spcAft>
                <a:spcPts val="0"/>
              </a:spcAft>
              <a:buSzPts val="2800"/>
              <a:buChar char="?"/>
            </a:pPr>
            <a:r>
              <a:rPr lang="en-US" sz="2800"/>
              <a:t>Effective communication tool</a:t>
            </a:r>
            <a:endParaRPr/>
          </a:p>
          <a:p>
            <a:pPr indent="-285750" lvl="1" marL="742950" rtl="0" algn="l">
              <a:lnSpc>
                <a:spcPct val="100000"/>
              </a:lnSpc>
              <a:spcBef>
                <a:spcPts val="2240"/>
              </a:spcBef>
              <a:spcAft>
                <a:spcPts val="0"/>
              </a:spcAft>
              <a:buSzPts val="2800"/>
              <a:buChar char="?"/>
            </a:pPr>
            <a:r>
              <a:rPr lang="en-US" sz="2800"/>
              <a:t>Integrated with the relational data model</a:t>
            </a:r>
            <a:endParaRPr/>
          </a:p>
          <a:p>
            <a:pPr indent="-228600" lvl="0" marL="342900" rtl="0" algn="l">
              <a:lnSpc>
                <a:spcPct val="100000"/>
              </a:lnSpc>
              <a:spcBef>
                <a:spcPts val="1440"/>
              </a:spcBef>
              <a:spcAft>
                <a:spcPts val="0"/>
              </a:spcAft>
              <a:buSzPts val="1800"/>
              <a:buNone/>
            </a:pPr>
            <a:r>
              <a:t/>
            </a:r>
            <a:endParaRPr/>
          </a:p>
        </p:txBody>
      </p:sp>
      <p:sp>
        <p:nvSpPr>
          <p:cNvPr id="1105" name="Google Shape;1105;p60"/>
          <p:cNvSpPr txBox="1"/>
          <p:nvPr>
            <p:ph idx="12" type="sldNum"/>
          </p:nvPr>
        </p:nvSpPr>
        <p:spPr>
          <a:xfrm>
            <a:off x="531812" y="787782"/>
            <a:ext cx="779767"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2000"/>
              <a:buNone/>
            </a:pPr>
            <a:fld id="{00000000-1234-1234-1234-123412341234}" type="slidenum">
              <a:rPr lang="en-US"/>
              <a:t>‹#›</a:t>
            </a:fld>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9" name="Shape 1109"/>
        <p:cNvGrpSpPr/>
        <p:nvPr/>
      </p:nvGrpSpPr>
      <p:grpSpPr>
        <a:xfrm>
          <a:off x="0" y="0"/>
          <a:ext cx="0" cy="0"/>
          <a:chOff x="0" y="0"/>
          <a:chExt cx="0" cy="0"/>
        </a:xfrm>
      </p:grpSpPr>
      <p:sp>
        <p:nvSpPr>
          <p:cNvPr id="1110" name="Google Shape;1110;p61"/>
          <p:cNvSpPr txBox="1"/>
          <p:nvPr>
            <p:ph type="title"/>
          </p:nvPr>
        </p:nvSpPr>
        <p:spPr>
          <a:xfrm>
            <a:off x="2592925" y="624110"/>
            <a:ext cx="8911687" cy="128089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rgbClr val="262626"/>
              </a:buClr>
              <a:buSzPts val="3600"/>
              <a:buFont typeface="Century Gothic"/>
              <a:buNone/>
            </a:pPr>
            <a:r>
              <a:rPr lang="en-US"/>
              <a:t>The Entity Relationship Model</a:t>
            </a:r>
            <a:endParaRPr/>
          </a:p>
        </p:txBody>
      </p:sp>
      <p:sp>
        <p:nvSpPr>
          <p:cNvPr id="1111" name="Google Shape;1111;p61"/>
          <p:cNvSpPr txBox="1"/>
          <p:nvPr>
            <p:ph idx="1" type="body"/>
          </p:nvPr>
        </p:nvSpPr>
        <p:spPr>
          <a:xfrm>
            <a:off x="2279576" y="1778605"/>
            <a:ext cx="8691364" cy="4463752"/>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SzPts val="2800"/>
              <a:buChar char="?"/>
            </a:pPr>
            <a:r>
              <a:rPr b="1" lang="en-US" sz="2800"/>
              <a:t>Disadvantages</a:t>
            </a:r>
            <a:endParaRPr/>
          </a:p>
          <a:p>
            <a:pPr indent="-285750" lvl="1" marL="742950" rtl="0" algn="l">
              <a:lnSpc>
                <a:spcPct val="100000"/>
              </a:lnSpc>
              <a:spcBef>
                <a:spcPts val="2240"/>
              </a:spcBef>
              <a:spcAft>
                <a:spcPts val="0"/>
              </a:spcAft>
              <a:buSzPts val="2800"/>
              <a:buChar char="?"/>
            </a:pPr>
            <a:r>
              <a:rPr lang="en-US" sz="2800"/>
              <a:t>Limited constraint representation</a:t>
            </a:r>
            <a:endParaRPr/>
          </a:p>
          <a:p>
            <a:pPr indent="-285750" lvl="1" marL="742950" rtl="0" algn="l">
              <a:lnSpc>
                <a:spcPct val="100000"/>
              </a:lnSpc>
              <a:spcBef>
                <a:spcPts val="2240"/>
              </a:spcBef>
              <a:spcAft>
                <a:spcPts val="0"/>
              </a:spcAft>
              <a:buSzPts val="2800"/>
              <a:buChar char="?"/>
            </a:pPr>
            <a:r>
              <a:rPr lang="en-US" sz="2800"/>
              <a:t>Limited relationship representation</a:t>
            </a:r>
            <a:endParaRPr/>
          </a:p>
          <a:p>
            <a:pPr indent="-285750" lvl="1" marL="742950" rtl="0" algn="l">
              <a:lnSpc>
                <a:spcPct val="100000"/>
              </a:lnSpc>
              <a:spcBef>
                <a:spcPts val="2240"/>
              </a:spcBef>
              <a:spcAft>
                <a:spcPts val="0"/>
              </a:spcAft>
              <a:buSzPts val="2800"/>
              <a:buChar char="?"/>
            </a:pPr>
            <a:r>
              <a:rPr lang="en-US" sz="2800"/>
              <a:t>No data manipulation language</a:t>
            </a:r>
            <a:endParaRPr/>
          </a:p>
          <a:p>
            <a:pPr indent="-285750" lvl="1" marL="742950" rtl="0" algn="l">
              <a:lnSpc>
                <a:spcPct val="100000"/>
              </a:lnSpc>
              <a:spcBef>
                <a:spcPts val="2240"/>
              </a:spcBef>
              <a:spcAft>
                <a:spcPts val="0"/>
              </a:spcAft>
              <a:buSzPts val="2800"/>
              <a:buChar char="?"/>
            </a:pPr>
            <a:r>
              <a:rPr lang="en-US" sz="2800"/>
              <a:t>Loss of information content</a:t>
            </a:r>
            <a:endParaRPr/>
          </a:p>
          <a:p>
            <a:pPr indent="-184150" lvl="1" marL="742950" rtl="0" algn="l">
              <a:lnSpc>
                <a:spcPct val="100000"/>
              </a:lnSpc>
              <a:spcBef>
                <a:spcPts val="1280"/>
              </a:spcBef>
              <a:spcAft>
                <a:spcPts val="0"/>
              </a:spcAft>
              <a:buSzPts val="1600"/>
              <a:buNone/>
            </a:pPr>
            <a:r>
              <a:t/>
            </a:r>
            <a:endParaRPr/>
          </a:p>
        </p:txBody>
      </p:sp>
      <p:sp>
        <p:nvSpPr>
          <p:cNvPr id="1112" name="Google Shape;1112;p61"/>
          <p:cNvSpPr txBox="1"/>
          <p:nvPr>
            <p:ph idx="12" type="sldNum"/>
          </p:nvPr>
        </p:nvSpPr>
        <p:spPr>
          <a:xfrm>
            <a:off x="531812" y="787782"/>
            <a:ext cx="779767"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2000"/>
              <a:buNone/>
            </a:pPr>
            <a:fld id="{00000000-1234-1234-1234-123412341234}" type="slidenum">
              <a:rPr lang="en-US"/>
              <a:t>‹#›</a:t>
            </a:fld>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6" name="Shape 1116"/>
        <p:cNvGrpSpPr/>
        <p:nvPr/>
      </p:nvGrpSpPr>
      <p:grpSpPr>
        <a:xfrm>
          <a:off x="0" y="0"/>
          <a:ext cx="0" cy="0"/>
          <a:chOff x="0" y="0"/>
          <a:chExt cx="0" cy="0"/>
        </a:xfrm>
      </p:grpSpPr>
      <p:sp>
        <p:nvSpPr>
          <p:cNvPr id="1117" name="Google Shape;1117;p77"/>
          <p:cNvSpPr txBox="1"/>
          <p:nvPr>
            <p:ph type="title"/>
          </p:nvPr>
        </p:nvSpPr>
        <p:spPr>
          <a:xfrm>
            <a:off x="2592925" y="624110"/>
            <a:ext cx="8911800" cy="12810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rgbClr val="262626"/>
              </a:buClr>
              <a:buSzPts val="3600"/>
              <a:buFont typeface="Century Gothic"/>
              <a:buNone/>
            </a:pPr>
            <a:r>
              <a:rPr lang="en-US"/>
              <a:t>Exercise for Students</a:t>
            </a:r>
            <a:endParaRPr/>
          </a:p>
        </p:txBody>
      </p:sp>
      <p:sp>
        <p:nvSpPr>
          <p:cNvPr id="1118" name="Google Shape;1118;p77"/>
          <p:cNvSpPr txBox="1"/>
          <p:nvPr>
            <p:ph idx="12" type="sldNum"/>
          </p:nvPr>
        </p:nvSpPr>
        <p:spPr>
          <a:xfrm>
            <a:off x="531812" y="787782"/>
            <a:ext cx="779767"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2000"/>
              <a:buNone/>
            </a:pPr>
            <a:fld id="{00000000-1234-1234-1234-123412341234}" type="slidenum">
              <a:rPr lang="en-US"/>
              <a:t>‹#›</a:t>
            </a:fld>
            <a:endParaRPr/>
          </a:p>
        </p:txBody>
      </p:sp>
      <p:grpSp>
        <p:nvGrpSpPr>
          <p:cNvPr id="1119" name="Google Shape;1119;p77"/>
          <p:cNvGrpSpPr/>
          <p:nvPr/>
        </p:nvGrpSpPr>
        <p:grpSpPr>
          <a:xfrm>
            <a:off x="2901951" y="1546225"/>
            <a:ext cx="6100763" cy="4140200"/>
            <a:chOff x="868" y="974"/>
            <a:chExt cx="3843" cy="2608"/>
          </a:xfrm>
        </p:grpSpPr>
        <p:sp>
          <p:nvSpPr>
            <p:cNvPr id="1120" name="Google Shape;1120;p77"/>
            <p:cNvSpPr txBox="1"/>
            <p:nvPr/>
          </p:nvSpPr>
          <p:spPr>
            <a:xfrm>
              <a:off x="868" y="998"/>
              <a:ext cx="997" cy="326"/>
            </a:xfrm>
            <a:prstGeom prst="rect">
              <a:avLst/>
            </a:prstGeom>
            <a:noFill/>
            <a:ln cap="flat" cmpd="sng" w="12700">
              <a:solidFill>
                <a:schemeClr val="dk1"/>
              </a:solidFill>
              <a:prstDash val="solid"/>
              <a:miter lim="800000"/>
              <a:headEnd len="sm" w="sm" type="none"/>
              <a:tailEnd len="sm" w="sm" type="none"/>
            </a:ln>
          </p:spPr>
          <p:txBody>
            <a:bodyPr anchorCtr="0" anchor="t" bIns="118800" lIns="91425" spcFirstLastPara="1" rIns="91425" wrap="square" tIns="118800">
              <a:sp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Century Gothic"/>
                  <a:ea typeface="Century Gothic"/>
                  <a:cs typeface="Century Gothic"/>
                  <a:sym typeface="Century Gothic"/>
                </a:rPr>
                <a:t>Customer</a:t>
              </a:r>
              <a:endParaRPr b="0" i="0" sz="1400" u="none" cap="none" strike="noStrike">
                <a:solidFill>
                  <a:srgbClr val="000000"/>
                </a:solidFill>
                <a:latin typeface="Arial"/>
                <a:ea typeface="Arial"/>
                <a:cs typeface="Arial"/>
                <a:sym typeface="Arial"/>
              </a:endParaRPr>
            </a:p>
          </p:txBody>
        </p:sp>
        <p:sp>
          <p:nvSpPr>
            <p:cNvPr id="1121" name="Google Shape;1121;p77"/>
            <p:cNvSpPr txBox="1"/>
            <p:nvPr/>
          </p:nvSpPr>
          <p:spPr>
            <a:xfrm>
              <a:off x="3624" y="974"/>
              <a:ext cx="997" cy="326"/>
            </a:xfrm>
            <a:prstGeom prst="rect">
              <a:avLst/>
            </a:prstGeom>
            <a:noFill/>
            <a:ln cap="flat" cmpd="sng" w="12700">
              <a:solidFill>
                <a:schemeClr val="dk1"/>
              </a:solidFill>
              <a:prstDash val="solid"/>
              <a:miter lim="800000"/>
              <a:headEnd len="sm" w="sm" type="none"/>
              <a:tailEnd len="sm" w="sm" type="none"/>
            </a:ln>
          </p:spPr>
          <p:txBody>
            <a:bodyPr anchorCtr="0" anchor="t" bIns="118800" lIns="91425" spcFirstLastPara="1" rIns="91425" wrap="square" tIns="118800">
              <a:sp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Century Gothic"/>
                  <a:ea typeface="Century Gothic"/>
                  <a:cs typeface="Century Gothic"/>
                  <a:sym typeface="Century Gothic"/>
                </a:rPr>
                <a:t>Invoice</a:t>
              </a:r>
              <a:endParaRPr b="0" i="0" sz="1400" u="none" cap="none" strike="noStrike">
                <a:solidFill>
                  <a:srgbClr val="000000"/>
                </a:solidFill>
                <a:latin typeface="Arial"/>
                <a:ea typeface="Arial"/>
                <a:cs typeface="Arial"/>
                <a:sym typeface="Arial"/>
              </a:endParaRPr>
            </a:p>
          </p:txBody>
        </p:sp>
        <p:cxnSp>
          <p:nvCxnSpPr>
            <p:cNvPr id="1122" name="Google Shape;1122;p77"/>
            <p:cNvCxnSpPr/>
            <p:nvPr/>
          </p:nvCxnSpPr>
          <p:spPr>
            <a:xfrm>
              <a:off x="1874" y="1143"/>
              <a:ext cx="1756" cy="0"/>
            </a:xfrm>
            <a:prstGeom prst="straightConnector1">
              <a:avLst/>
            </a:prstGeom>
            <a:noFill/>
            <a:ln cap="flat" cmpd="sng" w="28575">
              <a:solidFill>
                <a:schemeClr val="dk1"/>
              </a:solidFill>
              <a:prstDash val="solid"/>
              <a:round/>
              <a:headEnd len="sm" w="sm" type="none"/>
              <a:tailEnd len="sm" w="sm" type="none"/>
            </a:ln>
          </p:spPr>
        </p:cxnSp>
        <p:sp>
          <p:nvSpPr>
            <p:cNvPr id="1123" name="Google Shape;1123;p77"/>
            <p:cNvSpPr txBox="1"/>
            <p:nvPr/>
          </p:nvSpPr>
          <p:spPr>
            <a:xfrm>
              <a:off x="3630" y="2104"/>
              <a:ext cx="1081" cy="326"/>
            </a:xfrm>
            <a:prstGeom prst="rect">
              <a:avLst/>
            </a:prstGeom>
            <a:noFill/>
            <a:ln cap="flat" cmpd="sng" w="12700">
              <a:solidFill>
                <a:schemeClr val="dk1"/>
              </a:solidFill>
              <a:prstDash val="solid"/>
              <a:miter lim="800000"/>
              <a:headEnd len="sm" w="sm" type="none"/>
              <a:tailEnd len="sm" w="sm" type="none"/>
            </a:ln>
          </p:spPr>
          <p:txBody>
            <a:bodyPr anchorCtr="0" anchor="t" bIns="118800" lIns="91425" spcFirstLastPara="1" rIns="91425" wrap="square" tIns="118800">
              <a:sp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Century Gothic"/>
                  <a:ea typeface="Century Gothic"/>
                  <a:cs typeface="Century Gothic"/>
                  <a:sym typeface="Century Gothic"/>
                </a:rPr>
                <a:t>Invoice Line</a:t>
              </a:r>
              <a:endParaRPr b="0" i="0" sz="1400" u="none" cap="none" strike="noStrike">
                <a:solidFill>
                  <a:srgbClr val="000000"/>
                </a:solidFill>
                <a:latin typeface="Arial"/>
                <a:ea typeface="Arial"/>
                <a:cs typeface="Arial"/>
                <a:sym typeface="Arial"/>
              </a:endParaRPr>
            </a:p>
          </p:txBody>
        </p:sp>
        <p:sp>
          <p:nvSpPr>
            <p:cNvPr id="1124" name="Google Shape;1124;p77"/>
            <p:cNvSpPr txBox="1"/>
            <p:nvPr/>
          </p:nvSpPr>
          <p:spPr>
            <a:xfrm>
              <a:off x="3611" y="3256"/>
              <a:ext cx="997" cy="326"/>
            </a:xfrm>
            <a:prstGeom prst="rect">
              <a:avLst/>
            </a:prstGeom>
            <a:noFill/>
            <a:ln cap="flat" cmpd="sng" w="12700">
              <a:solidFill>
                <a:schemeClr val="dk1"/>
              </a:solidFill>
              <a:prstDash val="solid"/>
              <a:miter lim="800000"/>
              <a:headEnd len="sm" w="sm" type="none"/>
              <a:tailEnd len="sm" w="sm" type="none"/>
            </a:ln>
          </p:spPr>
          <p:txBody>
            <a:bodyPr anchorCtr="0" anchor="t" bIns="118800" lIns="91425" spcFirstLastPara="1" rIns="91425" wrap="square" tIns="118800">
              <a:sp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Century Gothic"/>
                  <a:ea typeface="Century Gothic"/>
                  <a:cs typeface="Century Gothic"/>
                  <a:sym typeface="Century Gothic"/>
                </a:rPr>
                <a:t>Product</a:t>
              </a:r>
              <a:endParaRPr b="0" i="0" sz="1400" u="none" cap="none" strike="noStrike">
                <a:solidFill>
                  <a:srgbClr val="000000"/>
                </a:solidFill>
                <a:latin typeface="Arial"/>
                <a:ea typeface="Arial"/>
                <a:cs typeface="Arial"/>
                <a:sym typeface="Arial"/>
              </a:endParaRPr>
            </a:p>
          </p:txBody>
        </p:sp>
        <p:cxnSp>
          <p:nvCxnSpPr>
            <p:cNvPr id="1125" name="Google Shape;1125;p77"/>
            <p:cNvCxnSpPr/>
            <p:nvPr/>
          </p:nvCxnSpPr>
          <p:spPr>
            <a:xfrm>
              <a:off x="4106" y="1326"/>
              <a:ext cx="0" cy="777"/>
            </a:xfrm>
            <a:prstGeom prst="straightConnector1">
              <a:avLst/>
            </a:prstGeom>
            <a:noFill/>
            <a:ln cap="flat" cmpd="sng" w="28575">
              <a:solidFill>
                <a:schemeClr val="dk1"/>
              </a:solidFill>
              <a:prstDash val="solid"/>
              <a:round/>
              <a:headEnd len="sm" w="sm" type="none"/>
              <a:tailEnd len="sm" w="sm" type="none"/>
            </a:ln>
          </p:spPr>
        </p:cxnSp>
        <p:cxnSp>
          <p:nvCxnSpPr>
            <p:cNvPr id="1126" name="Google Shape;1126;p77"/>
            <p:cNvCxnSpPr/>
            <p:nvPr/>
          </p:nvCxnSpPr>
          <p:spPr>
            <a:xfrm>
              <a:off x="4123" y="2460"/>
              <a:ext cx="0" cy="795"/>
            </a:xfrm>
            <a:prstGeom prst="straightConnector1">
              <a:avLst/>
            </a:prstGeom>
            <a:noFill/>
            <a:ln cap="flat" cmpd="sng" w="28575">
              <a:solidFill>
                <a:schemeClr val="dk1"/>
              </a:solidFill>
              <a:prstDash val="solid"/>
              <a:round/>
              <a:headEnd len="sm" w="sm" type="none"/>
              <a:tailEnd len="sm" w="sm" type="none"/>
            </a:ln>
          </p:spPr>
        </p:cxnSp>
        <p:cxnSp>
          <p:nvCxnSpPr>
            <p:cNvPr id="1127" name="Google Shape;1127;p77"/>
            <p:cNvCxnSpPr/>
            <p:nvPr/>
          </p:nvCxnSpPr>
          <p:spPr>
            <a:xfrm>
              <a:off x="1948" y="1067"/>
              <a:ext cx="0" cy="177"/>
            </a:xfrm>
            <a:prstGeom prst="straightConnector1">
              <a:avLst/>
            </a:prstGeom>
            <a:noFill/>
            <a:ln cap="flat" cmpd="sng" w="12700">
              <a:solidFill>
                <a:schemeClr val="dk1"/>
              </a:solidFill>
              <a:prstDash val="solid"/>
              <a:round/>
              <a:headEnd len="sm" w="sm" type="none"/>
              <a:tailEnd len="sm" w="sm" type="none"/>
            </a:ln>
          </p:spPr>
        </p:cxnSp>
        <p:cxnSp>
          <p:nvCxnSpPr>
            <p:cNvPr id="1128" name="Google Shape;1128;p77"/>
            <p:cNvCxnSpPr/>
            <p:nvPr/>
          </p:nvCxnSpPr>
          <p:spPr>
            <a:xfrm flipH="1" rot="10800000">
              <a:off x="3410" y="1079"/>
              <a:ext cx="210" cy="64"/>
            </a:xfrm>
            <a:prstGeom prst="straightConnector1">
              <a:avLst/>
            </a:prstGeom>
            <a:noFill/>
            <a:ln cap="flat" cmpd="sng" w="12700">
              <a:solidFill>
                <a:schemeClr val="dk1"/>
              </a:solidFill>
              <a:prstDash val="solid"/>
              <a:round/>
              <a:headEnd len="sm" w="sm" type="none"/>
              <a:tailEnd len="sm" w="sm" type="none"/>
            </a:ln>
          </p:spPr>
        </p:cxnSp>
        <p:cxnSp>
          <p:nvCxnSpPr>
            <p:cNvPr id="1129" name="Google Shape;1129;p77"/>
            <p:cNvCxnSpPr/>
            <p:nvPr/>
          </p:nvCxnSpPr>
          <p:spPr>
            <a:xfrm>
              <a:off x="3448" y="1153"/>
              <a:ext cx="172" cy="73"/>
            </a:xfrm>
            <a:prstGeom prst="straightConnector1">
              <a:avLst/>
            </a:prstGeom>
            <a:noFill/>
            <a:ln cap="flat" cmpd="sng" w="12700">
              <a:solidFill>
                <a:schemeClr val="dk1"/>
              </a:solidFill>
              <a:prstDash val="solid"/>
              <a:round/>
              <a:headEnd len="sm" w="sm" type="none"/>
              <a:tailEnd len="sm" w="sm" type="none"/>
            </a:ln>
          </p:spPr>
        </p:cxnSp>
        <p:cxnSp>
          <p:nvCxnSpPr>
            <p:cNvPr id="1130" name="Google Shape;1130;p77"/>
            <p:cNvCxnSpPr/>
            <p:nvPr/>
          </p:nvCxnSpPr>
          <p:spPr>
            <a:xfrm>
              <a:off x="3365" y="1051"/>
              <a:ext cx="0" cy="201"/>
            </a:xfrm>
            <a:prstGeom prst="straightConnector1">
              <a:avLst/>
            </a:prstGeom>
            <a:noFill/>
            <a:ln cap="flat" cmpd="sng" w="12700">
              <a:solidFill>
                <a:schemeClr val="dk1"/>
              </a:solidFill>
              <a:prstDash val="solid"/>
              <a:round/>
              <a:headEnd len="sm" w="sm" type="none"/>
              <a:tailEnd len="sm" w="sm" type="none"/>
            </a:ln>
          </p:spPr>
        </p:cxnSp>
        <p:cxnSp>
          <p:nvCxnSpPr>
            <p:cNvPr id="1131" name="Google Shape;1131;p77"/>
            <p:cNvCxnSpPr/>
            <p:nvPr/>
          </p:nvCxnSpPr>
          <p:spPr>
            <a:xfrm>
              <a:off x="4096" y="1839"/>
              <a:ext cx="0" cy="201"/>
            </a:xfrm>
            <a:prstGeom prst="straightConnector1">
              <a:avLst/>
            </a:prstGeom>
            <a:noFill/>
            <a:ln cap="flat" cmpd="sng" w="12700">
              <a:solidFill>
                <a:schemeClr val="dk1"/>
              </a:solidFill>
              <a:prstDash val="solid"/>
              <a:round/>
              <a:headEnd len="sm" w="sm" type="none"/>
              <a:tailEnd len="sm" w="sm" type="none"/>
            </a:ln>
          </p:spPr>
        </p:cxnSp>
        <p:cxnSp>
          <p:nvCxnSpPr>
            <p:cNvPr id="1132" name="Google Shape;1132;p77"/>
            <p:cNvCxnSpPr/>
            <p:nvPr/>
          </p:nvCxnSpPr>
          <p:spPr>
            <a:xfrm flipH="1">
              <a:off x="4004" y="1975"/>
              <a:ext cx="92" cy="128"/>
            </a:xfrm>
            <a:prstGeom prst="straightConnector1">
              <a:avLst/>
            </a:prstGeom>
            <a:noFill/>
            <a:ln cap="flat" cmpd="sng" w="12700">
              <a:solidFill>
                <a:schemeClr val="dk1"/>
              </a:solidFill>
              <a:prstDash val="solid"/>
              <a:round/>
              <a:headEnd len="sm" w="sm" type="none"/>
              <a:tailEnd len="sm" w="sm" type="none"/>
            </a:ln>
          </p:spPr>
        </p:cxnSp>
        <p:cxnSp>
          <p:nvCxnSpPr>
            <p:cNvPr id="1133" name="Google Shape;1133;p77"/>
            <p:cNvCxnSpPr/>
            <p:nvPr/>
          </p:nvCxnSpPr>
          <p:spPr>
            <a:xfrm>
              <a:off x="4105" y="1965"/>
              <a:ext cx="91" cy="138"/>
            </a:xfrm>
            <a:prstGeom prst="straightConnector1">
              <a:avLst/>
            </a:prstGeom>
            <a:noFill/>
            <a:ln cap="flat" cmpd="sng" w="12700">
              <a:solidFill>
                <a:schemeClr val="dk1"/>
              </a:solidFill>
              <a:prstDash val="solid"/>
              <a:round/>
              <a:headEnd len="sm" w="sm" type="none"/>
              <a:tailEnd len="sm" w="sm" type="none"/>
            </a:ln>
          </p:spPr>
        </p:cxnSp>
        <p:cxnSp>
          <p:nvCxnSpPr>
            <p:cNvPr id="1134" name="Google Shape;1134;p77"/>
            <p:cNvCxnSpPr/>
            <p:nvPr/>
          </p:nvCxnSpPr>
          <p:spPr>
            <a:xfrm>
              <a:off x="4102" y="1359"/>
              <a:ext cx="0" cy="201"/>
            </a:xfrm>
            <a:prstGeom prst="straightConnector1">
              <a:avLst/>
            </a:prstGeom>
            <a:noFill/>
            <a:ln cap="flat" cmpd="sng" w="12700">
              <a:solidFill>
                <a:schemeClr val="dk1"/>
              </a:solidFill>
              <a:prstDash val="solid"/>
              <a:round/>
              <a:headEnd len="sm" w="sm" type="none"/>
              <a:tailEnd len="sm" w="sm" type="none"/>
            </a:ln>
          </p:spPr>
        </p:cxnSp>
        <p:cxnSp>
          <p:nvCxnSpPr>
            <p:cNvPr id="1135" name="Google Shape;1135;p77"/>
            <p:cNvCxnSpPr/>
            <p:nvPr/>
          </p:nvCxnSpPr>
          <p:spPr>
            <a:xfrm>
              <a:off x="4120" y="3079"/>
              <a:ext cx="0" cy="201"/>
            </a:xfrm>
            <a:prstGeom prst="straightConnector1">
              <a:avLst/>
            </a:prstGeom>
            <a:noFill/>
            <a:ln cap="flat" cmpd="sng" w="12700">
              <a:solidFill>
                <a:schemeClr val="dk1"/>
              </a:solidFill>
              <a:prstDash val="solid"/>
              <a:round/>
              <a:headEnd len="sm" w="sm" type="none"/>
              <a:tailEnd len="sm" w="sm" type="none"/>
            </a:ln>
          </p:spPr>
        </p:cxnSp>
        <p:cxnSp>
          <p:nvCxnSpPr>
            <p:cNvPr id="1136" name="Google Shape;1136;p77"/>
            <p:cNvCxnSpPr/>
            <p:nvPr/>
          </p:nvCxnSpPr>
          <p:spPr>
            <a:xfrm>
              <a:off x="4110" y="2593"/>
              <a:ext cx="0" cy="201"/>
            </a:xfrm>
            <a:prstGeom prst="straightConnector1">
              <a:avLst/>
            </a:prstGeom>
            <a:noFill/>
            <a:ln cap="flat" cmpd="sng" w="12700">
              <a:solidFill>
                <a:schemeClr val="dk1"/>
              </a:solidFill>
              <a:prstDash val="solid"/>
              <a:round/>
              <a:headEnd len="sm" w="sm" type="none"/>
              <a:tailEnd len="sm" w="sm" type="none"/>
            </a:ln>
          </p:spPr>
        </p:cxnSp>
        <p:cxnSp>
          <p:nvCxnSpPr>
            <p:cNvPr id="1137" name="Google Shape;1137;p77"/>
            <p:cNvCxnSpPr/>
            <p:nvPr/>
          </p:nvCxnSpPr>
          <p:spPr>
            <a:xfrm rot="10800000">
              <a:off x="4022" y="2451"/>
              <a:ext cx="92" cy="128"/>
            </a:xfrm>
            <a:prstGeom prst="straightConnector1">
              <a:avLst/>
            </a:prstGeom>
            <a:noFill/>
            <a:ln cap="flat" cmpd="sng" w="12700">
              <a:solidFill>
                <a:schemeClr val="dk1"/>
              </a:solidFill>
              <a:prstDash val="solid"/>
              <a:round/>
              <a:headEnd len="sm" w="sm" type="none"/>
              <a:tailEnd len="sm" w="sm" type="none"/>
            </a:ln>
          </p:spPr>
        </p:cxnSp>
        <p:cxnSp>
          <p:nvCxnSpPr>
            <p:cNvPr id="1138" name="Google Shape;1138;p77"/>
            <p:cNvCxnSpPr/>
            <p:nvPr/>
          </p:nvCxnSpPr>
          <p:spPr>
            <a:xfrm flipH="1" rot="10800000">
              <a:off x="4123" y="2451"/>
              <a:ext cx="92" cy="146"/>
            </a:xfrm>
            <a:prstGeom prst="straightConnector1">
              <a:avLst/>
            </a:prstGeom>
            <a:noFill/>
            <a:ln cap="flat" cmpd="sng" w="12700">
              <a:solidFill>
                <a:schemeClr val="dk1"/>
              </a:solidFill>
              <a:prstDash val="solid"/>
              <a:round/>
              <a:headEnd len="sm" w="sm" type="none"/>
              <a:tailEnd len="sm" w="sm" type="none"/>
            </a:ln>
          </p:spPr>
        </p:cxnSp>
      </p:grpSp>
      <p:sp>
        <p:nvSpPr>
          <p:cNvPr id="1139" name="Google Shape;1139;p77"/>
          <p:cNvSpPr txBox="1"/>
          <p:nvPr/>
        </p:nvSpPr>
        <p:spPr>
          <a:xfrm>
            <a:off x="2292350" y="5907088"/>
            <a:ext cx="6967538" cy="83026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Arial"/>
                <a:ea typeface="Arial"/>
                <a:cs typeface="Arial"/>
                <a:sym typeface="Arial"/>
              </a:rPr>
              <a:t>Describe the above relationships and correct the errors in the use of crows’ foot symbols</a:t>
            </a:r>
            <a:endParaRPr b="0" i="0" sz="2400" u="none" cap="none" strike="noStrike">
              <a:solidFill>
                <a:schemeClr val="dk1"/>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117"/>
                                        </p:tgtEl>
                                        <p:attrNameLst>
                                          <p:attrName>style.visibility</p:attrName>
                                        </p:attrNameLst>
                                      </p:cBhvr>
                                      <p:to>
                                        <p:strVal val="visible"/>
                                      </p:to>
                                    </p:set>
                                    <p:anim calcmode="lin" valueType="num">
                                      <p:cBhvr additive="base">
                                        <p:cTn dur="500"/>
                                        <p:tgtEl>
                                          <p:spTgt spid="1117"/>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119"/>
                                        </p:tgtEl>
                                        <p:attrNameLst>
                                          <p:attrName>style.visibility</p:attrName>
                                        </p:attrNameLst>
                                      </p:cBhvr>
                                      <p:to>
                                        <p:strVal val="visible"/>
                                      </p:to>
                                    </p:set>
                                    <p:anim calcmode="lin" valueType="num">
                                      <p:cBhvr additive="base">
                                        <p:cTn dur="500"/>
                                        <p:tgtEl>
                                          <p:spTgt spid="1119"/>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4" name="Shape 1144"/>
        <p:cNvGrpSpPr/>
        <p:nvPr/>
      </p:nvGrpSpPr>
      <p:grpSpPr>
        <a:xfrm>
          <a:off x="0" y="0"/>
          <a:ext cx="0" cy="0"/>
          <a:chOff x="0" y="0"/>
          <a:chExt cx="0" cy="0"/>
        </a:xfrm>
      </p:grpSpPr>
      <p:sp>
        <p:nvSpPr>
          <p:cNvPr id="1145" name="Google Shape;1145;g220cf5216e0_0_60"/>
          <p:cNvSpPr txBox="1"/>
          <p:nvPr>
            <p:ph type="title"/>
          </p:nvPr>
        </p:nvSpPr>
        <p:spPr>
          <a:xfrm>
            <a:off x="2592925" y="624110"/>
            <a:ext cx="8911800" cy="12810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1800"/>
              <a:buNone/>
            </a:pPr>
            <a:r>
              <a:rPr lang="en-US"/>
              <a:t>Answer</a:t>
            </a:r>
            <a:endParaRPr/>
          </a:p>
        </p:txBody>
      </p:sp>
      <p:sp>
        <p:nvSpPr>
          <p:cNvPr id="1146" name="Google Shape;1146;g220cf5216e0_0_60"/>
          <p:cNvSpPr txBox="1"/>
          <p:nvPr>
            <p:ph idx="1" type="body"/>
          </p:nvPr>
        </p:nvSpPr>
        <p:spPr>
          <a:xfrm>
            <a:off x="2591125" y="1540200"/>
            <a:ext cx="8915400" cy="2671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1000"/>
              </a:spcBef>
              <a:spcAft>
                <a:spcPts val="0"/>
              </a:spcAft>
              <a:buSzPts val="1800"/>
              <a:buNone/>
            </a:pPr>
            <a:r>
              <a:rPr b="1" lang="en-US"/>
              <a:t>Business Rules:</a:t>
            </a:r>
            <a:endParaRPr b="1"/>
          </a:p>
          <a:p>
            <a:pPr indent="-342900" lvl="0" marL="457200" rtl="0" algn="l">
              <a:lnSpc>
                <a:spcPct val="100000"/>
              </a:lnSpc>
              <a:spcBef>
                <a:spcPts val="1000"/>
              </a:spcBef>
              <a:spcAft>
                <a:spcPts val="0"/>
              </a:spcAft>
              <a:buSzPts val="1800"/>
              <a:buAutoNum type="arabicPeriod"/>
            </a:pPr>
            <a:r>
              <a:rPr lang="en-US"/>
              <a:t>One customer will receive one or more invoice. One invoice is issued to only one customer.</a:t>
            </a:r>
            <a:endParaRPr/>
          </a:p>
          <a:p>
            <a:pPr indent="-342900" lvl="0" marL="457200" rtl="0" algn="l">
              <a:lnSpc>
                <a:spcPct val="100000"/>
              </a:lnSpc>
              <a:spcBef>
                <a:spcPts val="0"/>
              </a:spcBef>
              <a:spcAft>
                <a:spcPts val="0"/>
              </a:spcAft>
              <a:buSzPts val="1800"/>
              <a:buAutoNum type="arabicPeriod"/>
            </a:pPr>
            <a:r>
              <a:rPr lang="en-US"/>
              <a:t>One invoice exists in many invoice line. One invoice line belongs to one invoice.</a:t>
            </a:r>
            <a:endParaRPr/>
          </a:p>
          <a:p>
            <a:pPr indent="-342900" lvl="0" marL="457200" rtl="0" algn="l">
              <a:lnSpc>
                <a:spcPct val="100000"/>
              </a:lnSpc>
              <a:spcBef>
                <a:spcPts val="0"/>
              </a:spcBef>
              <a:spcAft>
                <a:spcPts val="0"/>
              </a:spcAft>
              <a:buSzPts val="1800"/>
              <a:buAutoNum type="arabicPeriod"/>
            </a:pPr>
            <a:r>
              <a:rPr lang="en-US"/>
              <a:t>One invoice line can have one product. One product is exists in many invoice line.</a:t>
            </a:r>
            <a:endParaRPr/>
          </a:p>
          <a:p>
            <a:pPr indent="0" lvl="0" marL="0" rtl="0" algn="l">
              <a:lnSpc>
                <a:spcPct val="100000"/>
              </a:lnSpc>
              <a:spcBef>
                <a:spcPts val="1000"/>
              </a:spcBef>
              <a:spcAft>
                <a:spcPts val="0"/>
              </a:spcAft>
              <a:buSzPts val="1800"/>
              <a:buNone/>
            </a:pPr>
            <a:r>
              <a:rPr b="1" lang="en-US"/>
              <a:t>ERD in Crow’s foot notation</a:t>
            </a:r>
            <a:endParaRPr b="1"/>
          </a:p>
        </p:txBody>
      </p:sp>
      <p:sp>
        <p:nvSpPr>
          <p:cNvPr id="1147" name="Google Shape;1147;g220cf5216e0_0_60"/>
          <p:cNvSpPr txBox="1"/>
          <p:nvPr>
            <p:ph idx="12" type="sldNum"/>
          </p:nvPr>
        </p:nvSpPr>
        <p:spPr>
          <a:xfrm>
            <a:off x="531812" y="787782"/>
            <a:ext cx="7797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2000"/>
              <a:buFont typeface="Arial"/>
              <a:buNone/>
            </a:pPr>
            <a:fld id="{00000000-1234-1234-1234-123412341234}" type="slidenum">
              <a:rPr lang="en-US"/>
              <a:t>‹#›</a:t>
            </a:fld>
            <a:endParaRPr/>
          </a:p>
        </p:txBody>
      </p:sp>
      <p:pic>
        <p:nvPicPr>
          <p:cNvPr id="1148" name="Google Shape;1148;g220cf5216e0_0_60"/>
          <p:cNvPicPr preferRelativeResize="0"/>
          <p:nvPr/>
        </p:nvPicPr>
        <p:blipFill rotWithShape="1">
          <a:blip r:embed="rId3">
            <a:alphaModFix/>
          </a:blip>
          <a:srcRect b="0" l="0" r="0" t="0"/>
          <a:stretch/>
        </p:blipFill>
        <p:spPr>
          <a:xfrm>
            <a:off x="5906550" y="3369150"/>
            <a:ext cx="2839374" cy="354925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7"/>
          <p:cNvSpPr txBox="1"/>
          <p:nvPr>
            <p:ph type="title"/>
          </p:nvPr>
        </p:nvSpPr>
        <p:spPr>
          <a:xfrm>
            <a:off x="2279576" y="620688"/>
            <a:ext cx="8911687" cy="792088"/>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rgbClr val="262626"/>
              </a:buClr>
              <a:buSzPts val="3600"/>
              <a:buFont typeface="Century Gothic"/>
              <a:buNone/>
            </a:pPr>
            <a:r>
              <a:rPr lang="en-US"/>
              <a:t>Importance of Business Rules</a:t>
            </a:r>
            <a:endParaRPr/>
          </a:p>
        </p:txBody>
      </p:sp>
      <p:sp>
        <p:nvSpPr>
          <p:cNvPr id="225" name="Google Shape;225;p7"/>
          <p:cNvSpPr txBox="1"/>
          <p:nvPr>
            <p:ph idx="1" type="body"/>
          </p:nvPr>
        </p:nvSpPr>
        <p:spPr>
          <a:xfrm>
            <a:off x="2063552" y="1556792"/>
            <a:ext cx="9718848" cy="5024454"/>
          </a:xfrm>
          <a:prstGeom prst="rect">
            <a:avLst/>
          </a:prstGeom>
          <a:noFill/>
          <a:ln>
            <a:noFill/>
          </a:ln>
        </p:spPr>
        <p:txBody>
          <a:bodyPr anchorCtr="0" anchor="t" bIns="45700" lIns="91425" spcFirstLastPara="1" rIns="91425" wrap="square" tIns="45700">
            <a:normAutofit/>
          </a:bodyPr>
          <a:lstStyle/>
          <a:p>
            <a:pPr indent="-514350" lvl="0" marL="514350" rtl="0" algn="just">
              <a:lnSpc>
                <a:spcPct val="100000"/>
              </a:lnSpc>
              <a:spcBef>
                <a:spcPts val="0"/>
              </a:spcBef>
              <a:spcAft>
                <a:spcPts val="0"/>
              </a:spcAft>
              <a:buSzPts val="2600"/>
              <a:buFont typeface="Century Gothic"/>
              <a:buAutoNum type="arabicPeriod"/>
            </a:pPr>
            <a:r>
              <a:rPr lang="en-US" sz="2600"/>
              <a:t>They allow the database designer to develop appropriate relationship participation rules and constraints and to create an accurate data model. </a:t>
            </a:r>
            <a:endParaRPr sz="2600"/>
          </a:p>
          <a:p>
            <a:pPr indent="-514350" lvl="0" marL="514350" rtl="0" algn="just">
              <a:lnSpc>
                <a:spcPct val="100000"/>
              </a:lnSpc>
              <a:spcBef>
                <a:spcPts val="1000"/>
              </a:spcBef>
              <a:spcAft>
                <a:spcPts val="0"/>
              </a:spcAft>
              <a:buSzPts val="2600"/>
              <a:buFont typeface="Century Gothic"/>
              <a:buAutoNum type="arabicPeriod"/>
            </a:pPr>
            <a:r>
              <a:rPr lang="en-US" sz="2600"/>
              <a:t>They standardize the company’s view of data.</a:t>
            </a:r>
            <a:endParaRPr sz="2600"/>
          </a:p>
          <a:p>
            <a:pPr indent="-514350" lvl="0" marL="514350" rtl="0" algn="just">
              <a:lnSpc>
                <a:spcPct val="100000"/>
              </a:lnSpc>
              <a:spcBef>
                <a:spcPts val="1000"/>
              </a:spcBef>
              <a:spcAft>
                <a:spcPts val="0"/>
              </a:spcAft>
              <a:buSzPts val="2600"/>
              <a:buFont typeface="Century Gothic"/>
              <a:buAutoNum type="arabicPeriod"/>
            </a:pPr>
            <a:r>
              <a:rPr lang="en-US" sz="2600"/>
              <a:t>They serve as a communication tool between users and database designers.</a:t>
            </a:r>
            <a:endParaRPr sz="2600"/>
          </a:p>
          <a:p>
            <a:pPr indent="-514350" lvl="0" marL="514350" rtl="0" algn="just">
              <a:lnSpc>
                <a:spcPct val="100000"/>
              </a:lnSpc>
              <a:spcBef>
                <a:spcPts val="1000"/>
              </a:spcBef>
              <a:spcAft>
                <a:spcPts val="0"/>
              </a:spcAft>
              <a:buSzPts val="2600"/>
              <a:buFont typeface="Century Gothic"/>
              <a:buAutoNum type="arabicPeriod"/>
            </a:pPr>
            <a:r>
              <a:rPr lang="en-US" sz="2600"/>
              <a:t>They allow database designers to understand the nature, role, and scope of data.</a:t>
            </a:r>
            <a:endParaRPr sz="2600"/>
          </a:p>
          <a:p>
            <a:pPr indent="-514350" lvl="0" marL="514350" rtl="0" algn="just">
              <a:lnSpc>
                <a:spcPct val="100000"/>
              </a:lnSpc>
              <a:spcBef>
                <a:spcPts val="1000"/>
              </a:spcBef>
              <a:spcAft>
                <a:spcPts val="0"/>
              </a:spcAft>
              <a:buSzPts val="2600"/>
              <a:buFont typeface="Century Gothic"/>
              <a:buAutoNum type="arabicPeriod"/>
            </a:pPr>
            <a:r>
              <a:rPr lang="en-US" sz="2600"/>
              <a:t>They help designers to understand business processes.</a:t>
            </a:r>
            <a:endParaRPr sz="2600"/>
          </a:p>
        </p:txBody>
      </p:sp>
      <p:sp>
        <p:nvSpPr>
          <p:cNvPr id="226" name="Google Shape;226;p7"/>
          <p:cNvSpPr txBox="1"/>
          <p:nvPr>
            <p:ph idx="12" type="sldNum"/>
          </p:nvPr>
        </p:nvSpPr>
        <p:spPr>
          <a:xfrm>
            <a:off x="531812" y="787782"/>
            <a:ext cx="779767"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2000"/>
              <a:buNone/>
            </a:pPr>
            <a:fld id="{00000000-1234-1234-1234-123412341234}" type="slidenum">
              <a:rPr lang="en-US"/>
              <a:t>‹#›</a:t>
            </a:fld>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2" name="Shape 1152"/>
        <p:cNvGrpSpPr/>
        <p:nvPr/>
      </p:nvGrpSpPr>
      <p:grpSpPr>
        <a:xfrm>
          <a:off x="0" y="0"/>
          <a:ext cx="0" cy="0"/>
          <a:chOff x="0" y="0"/>
          <a:chExt cx="0" cy="0"/>
        </a:xfrm>
      </p:grpSpPr>
      <p:sp>
        <p:nvSpPr>
          <p:cNvPr id="1153" name="Google Shape;1153;p78"/>
          <p:cNvSpPr txBox="1"/>
          <p:nvPr>
            <p:ph type="title"/>
          </p:nvPr>
        </p:nvSpPr>
        <p:spPr>
          <a:xfrm>
            <a:off x="2362200" y="533400"/>
            <a:ext cx="2590800" cy="12954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rgbClr val="262626"/>
              </a:buClr>
              <a:buSzPts val="3600"/>
              <a:buFont typeface="Century Gothic"/>
              <a:buNone/>
            </a:pPr>
            <a:r>
              <a:rPr lang="en-US"/>
              <a:t>Example of ERD</a:t>
            </a:r>
            <a:endParaRPr/>
          </a:p>
        </p:txBody>
      </p:sp>
      <p:sp>
        <p:nvSpPr>
          <p:cNvPr id="1154" name="Google Shape;1154;p78"/>
          <p:cNvSpPr txBox="1"/>
          <p:nvPr>
            <p:ph idx="12" type="sldNum"/>
          </p:nvPr>
        </p:nvSpPr>
        <p:spPr>
          <a:xfrm>
            <a:off x="531812" y="787782"/>
            <a:ext cx="779767"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2000"/>
              <a:buNone/>
            </a:pPr>
            <a:fld id="{00000000-1234-1234-1234-123412341234}" type="slidenum">
              <a:rPr lang="en-US"/>
              <a:t>‹#›</a:t>
            </a:fld>
            <a:endParaRPr/>
          </a:p>
        </p:txBody>
      </p:sp>
      <p:pic>
        <p:nvPicPr>
          <p:cNvPr descr="Fg08_13" id="1155" name="Google Shape;1155;p78"/>
          <p:cNvPicPr preferRelativeResize="0"/>
          <p:nvPr/>
        </p:nvPicPr>
        <p:blipFill rotWithShape="1">
          <a:blip r:embed="rId3">
            <a:alphaModFix/>
          </a:blip>
          <a:srcRect b="0" l="0" r="0" t="0"/>
          <a:stretch/>
        </p:blipFill>
        <p:spPr>
          <a:xfrm>
            <a:off x="6207125" y="146051"/>
            <a:ext cx="3506788" cy="6519863"/>
          </a:xfrm>
          <a:prstGeom prst="rect">
            <a:avLst/>
          </a:prstGeom>
          <a:noFill/>
          <a:ln>
            <a:noFill/>
          </a:ln>
        </p:spPr>
      </p:pic>
      <p:sp>
        <p:nvSpPr>
          <p:cNvPr id="1156" name="Google Shape;1156;p78"/>
          <p:cNvSpPr txBox="1"/>
          <p:nvPr/>
        </p:nvSpPr>
        <p:spPr>
          <a:xfrm>
            <a:off x="1889126" y="2581275"/>
            <a:ext cx="3211513" cy="397033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chemeClr val="dk1"/>
                </a:solidFill>
                <a:latin typeface="Arial"/>
                <a:ea typeface="Arial"/>
                <a:cs typeface="Arial"/>
                <a:sym typeface="Arial"/>
              </a:rPr>
              <a:t>EXERCISE: </a:t>
            </a:r>
            <a:r>
              <a:rPr b="1" i="0" lang="en-US" sz="2800" u="none" cap="none" strike="noStrike">
                <a:solidFill>
                  <a:srgbClr val="495526"/>
                </a:solidFill>
                <a:latin typeface="Arial"/>
                <a:ea typeface="Arial"/>
                <a:cs typeface="Arial"/>
                <a:sym typeface="Arial"/>
              </a:rPr>
              <a:t>Redraw this ERD using Crow’s Foot notations.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t/>
            </a:r>
            <a:endParaRPr b="1" i="0" sz="2800" u="none" cap="none" strike="noStrike">
              <a:solidFill>
                <a:srgbClr val="495526"/>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rgbClr val="495526"/>
                </a:solidFill>
                <a:latin typeface="Arial"/>
                <a:ea typeface="Arial"/>
                <a:cs typeface="Arial"/>
                <a:sym typeface="Arial"/>
              </a:rPr>
              <a:t>Identify the various keys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t/>
            </a:r>
            <a:endParaRPr b="1" i="0" sz="2800" u="none" cap="none" strike="noStrike">
              <a:solidFill>
                <a:srgbClr val="495526"/>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t/>
            </a:r>
            <a:endParaRPr b="1" i="0" sz="2800" u="none" cap="none" strike="noStrike">
              <a:solidFill>
                <a:srgbClr val="495526"/>
              </a:solidFill>
              <a:latin typeface="Arial"/>
              <a:ea typeface="Arial"/>
              <a:cs typeface="Arial"/>
              <a:sym typeface="Arial"/>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1" name="Shape 1161"/>
        <p:cNvGrpSpPr/>
        <p:nvPr/>
      </p:nvGrpSpPr>
      <p:grpSpPr>
        <a:xfrm>
          <a:off x="0" y="0"/>
          <a:ext cx="0" cy="0"/>
          <a:chOff x="0" y="0"/>
          <a:chExt cx="0" cy="0"/>
        </a:xfrm>
      </p:grpSpPr>
      <p:sp>
        <p:nvSpPr>
          <p:cNvPr id="1162" name="Google Shape;1162;g220cf5216e0_0_68"/>
          <p:cNvSpPr txBox="1"/>
          <p:nvPr>
            <p:ph type="title"/>
          </p:nvPr>
        </p:nvSpPr>
        <p:spPr>
          <a:xfrm>
            <a:off x="2592925" y="624110"/>
            <a:ext cx="8911800" cy="12810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1800"/>
              <a:buNone/>
            </a:pPr>
            <a:r>
              <a:rPr lang="en-US"/>
              <a:t>Answer</a:t>
            </a:r>
            <a:endParaRPr/>
          </a:p>
        </p:txBody>
      </p:sp>
      <p:sp>
        <p:nvSpPr>
          <p:cNvPr id="1163" name="Google Shape;1163;g220cf5216e0_0_68"/>
          <p:cNvSpPr txBox="1"/>
          <p:nvPr>
            <p:ph idx="12" type="sldNum"/>
          </p:nvPr>
        </p:nvSpPr>
        <p:spPr>
          <a:xfrm>
            <a:off x="531812" y="787782"/>
            <a:ext cx="7797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2000"/>
              <a:buFont typeface="Arial"/>
              <a:buNone/>
            </a:pPr>
            <a:fld id="{00000000-1234-1234-1234-123412341234}" type="slidenum">
              <a:rPr lang="en-US"/>
              <a:t>‹#›</a:t>
            </a:fld>
            <a:endParaRPr/>
          </a:p>
        </p:txBody>
      </p:sp>
      <p:pic>
        <p:nvPicPr>
          <p:cNvPr id="1164" name="Google Shape;1164;g220cf5216e0_0_68"/>
          <p:cNvPicPr preferRelativeResize="0"/>
          <p:nvPr/>
        </p:nvPicPr>
        <p:blipFill rotWithShape="1">
          <a:blip r:embed="rId3">
            <a:alphaModFix/>
          </a:blip>
          <a:srcRect b="0" l="0" r="0" t="0"/>
          <a:stretch/>
        </p:blipFill>
        <p:spPr>
          <a:xfrm>
            <a:off x="152400" y="2057510"/>
            <a:ext cx="11887201" cy="3691533"/>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169" name="Shape 1169"/>
        <p:cNvGrpSpPr/>
        <p:nvPr/>
      </p:nvGrpSpPr>
      <p:grpSpPr>
        <a:xfrm>
          <a:off x="0" y="0"/>
          <a:ext cx="0" cy="0"/>
          <a:chOff x="0" y="0"/>
          <a:chExt cx="0" cy="0"/>
        </a:xfrm>
      </p:grpSpPr>
      <p:sp>
        <p:nvSpPr>
          <p:cNvPr id="1170" name="Google Shape;1170;g220cf5216e0_1_8"/>
          <p:cNvSpPr txBox="1"/>
          <p:nvPr>
            <p:ph idx="12" type="sldNum"/>
          </p:nvPr>
        </p:nvSpPr>
        <p:spPr>
          <a:xfrm>
            <a:off x="531812" y="787782"/>
            <a:ext cx="7797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2000"/>
              <a:buFont typeface="Arial"/>
              <a:buNone/>
            </a:pPr>
            <a:fld id="{00000000-1234-1234-1234-123412341234}" type="slidenum">
              <a:rPr lang="en-US"/>
              <a:t>‹#›</a:t>
            </a:fld>
            <a:endParaRPr/>
          </a:p>
        </p:txBody>
      </p:sp>
      <p:pic>
        <p:nvPicPr>
          <p:cNvPr id="1171" name="Google Shape;1171;g220cf5216e0_1_8"/>
          <p:cNvPicPr preferRelativeResize="0"/>
          <p:nvPr/>
        </p:nvPicPr>
        <p:blipFill rotWithShape="1">
          <a:blip r:embed="rId3">
            <a:alphaModFix/>
          </a:blip>
          <a:srcRect b="0" l="0" r="0" t="0"/>
          <a:stretch/>
        </p:blipFill>
        <p:spPr>
          <a:xfrm>
            <a:off x="0" y="1408111"/>
            <a:ext cx="12192000" cy="4911328"/>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176" name="Shape 1176"/>
        <p:cNvGrpSpPr/>
        <p:nvPr/>
      </p:nvGrpSpPr>
      <p:grpSpPr>
        <a:xfrm>
          <a:off x="0" y="0"/>
          <a:ext cx="0" cy="0"/>
          <a:chOff x="0" y="0"/>
          <a:chExt cx="0" cy="0"/>
        </a:xfrm>
      </p:grpSpPr>
      <p:sp>
        <p:nvSpPr>
          <p:cNvPr id="1177" name="Google Shape;1177;g220cf5216e0_1_0"/>
          <p:cNvSpPr txBox="1"/>
          <p:nvPr>
            <p:ph idx="12" type="sldNum"/>
          </p:nvPr>
        </p:nvSpPr>
        <p:spPr>
          <a:xfrm>
            <a:off x="531812" y="787782"/>
            <a:ext cx="7797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2000"/>
              <a:buFont typeface="Arial"/>
              <a:buNone/>
            </a:pPr>
            <a:fld id="{00000000-1234-1234-1234-123412341234}" type="slidenum">
              <a:rPr lang="en-US"/>
              <a:t>‹#›</a:t>
            </a:fld>
            <a:endParaRPr/>
          </a:p>
        </p:txBody>
      </p:sp>
      <p:pic>
        <p:nvPicPr>
          <p:cNvPr id="1178" name="Google Shape;1178;g220cf5216e0_1_0"/>
          <p:cNvPicPr preferRelativeResize="0"/>
          <p:nvPr/>
        </p:nvPicPr>
        <p:blipFill rotWithShape="1">
          <a:blip r:embed="rId3">
            <a:alphaModFix/>
          </a:blip>
          <a:srcRect b="0" l="0" r="0" t="0"/>
          <a:stretch/>
        </p:blipFill>
        <p:spPr>
          <a:xfrm>
            <a:off x="2584600" y="0"/>
            <a:ext cx="7022811" cy="6858000"/>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2" name="Shape 1182"/>
        <p:cNvGrpSpPr/>
        <p:nvPr/>
      </p:nvGrpSpPr>
      <p:grpSpPr>
        <a:xfrm>
          <a:off x="0" y="0"/>
          <a:ext cx="0" cy="0"/>
          <a:chOff x="0" y="0"/>
          <a:chExt cx="0" cy="0"/>
        </a:xfrm>
      </p:grpSpPr>
      <p:sp>
        <p:nvSpPr>
          <p:cNvPr id="1183" name="Google Shape;1183;p62"/>
          <p:cNvSpPr txBox="1"/>
          <p:nvPr>
            <p:ph type="title"/>
          </p:nvPr>
        </p:nvSpPr>
        <p:spPr>
          <a:xfrm>
            <a:off x="2592925" y="624110"/>
            <a:ext cx="8911687" cy="128089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rgbClr val="262626"/>
              </a:buClr>
              <a:buSzPts val="3600"/>
              <a:buFont typeface="Century Gothic"/>
              <a:buNone/>
            </a:pPr>
            <a:r>
              <a:rPr lang="en-US"/>
              <a:t>The Object-Oriented Model</a:t>
            </a:r>
            <a:endParaRPr/>
          </a:p>
        </p:txBody>
      </p:sp>
      <p:sp>
        <p:nvSpPr>
          <p:cNvPr id="1184" name="Google Shape;1184;p62"/>
          <p:cNvSpPr txBox="1"/>
          <p:nvPr>
            <p:ph idx="1" type="body"/>
          </p:nvPr>
        </p:nvSpPr>
        <p:spPr>
          <a:xfrm>
            <a:off x="2209800" y="1484784"/>
            <a:ext cx="9509760" cy="5112568"/>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SzPts val="2800"/>
              <a:buChar char="?"/>
            </a:pPr>
            <a:r>
              <a:rPr lang="en-US" sz="2800"/>
              <a:t>In the </a:t>
            </a:r>
            <a:r>
              <a:rPr b="1" lang="en-US" sz="2800"/>
              <a:t>object-oriented data model (OODM)</a:t>
            </a:r>
            <a:r>
              <a:rPr lang="en-US" sz="2800"/>
              <a:t>, both data and its relationships are contained in a single structure known as an </a:t>
            </a:r>
            <a:r>
              <a:rPr lang="en-US" sz="2800">
                <a:solidFill>
                  <a:srgbClr val="0070C0"/>
                </a:solidFill>
              </a:rPr>
              <a:t>object</a:t>
            </a:r>
            <a:r>
              <a:rPr lang="en-US" sz="2800"/>
              <a:t>.</a:t>
            </a:r>
            <a:endParaRPr/>
          </a:p>
          <a:p>
            <a:pPr indent="-342900" lvl="0" marL="342900" rtl="0" algn="l">
              <a:lnSpc>
                <a:spcPct val="100000"/>
              </a:lnSpc>
              <a:spcBef>
                <a:spcPts val="1680"/>
              </a:spcBef>
              <a:spcAft>
                <a:spcPts val="0"/>
              </a:spcAft>
              <a:buSzPts val="2800"/>
              <a:buChar char="?"/>
            </a:pPr>
            <a:r>
              <a:rPr lang="en-US" sz="2800"/>
              <a:t>OODM becomes the basis for the </a:t>
            </a:r>
            <a:r>
              <a:rPr b="1" lang="en-US" sz="2800"/>
              <a:t>object-oriented database management system (OODBMS).</a:t>
            </a:r>
            <a:endParaRPr/>
          </a:p>
        </p:txBody>
      </p:sp>
      <p:sp>
        <p:nvSpPr>
          <p:cNvPr id="1185" name="Google Shape;1185;p62"/>
          <p:cNvSpPr txBox="1"/>
          <p:nvPr>
            <p:ph idx="12" type="sldNum"/>
          </p:nvPr>
        </p:nvSpPr>
        <p:spPr>
          <a:xfrm>
            <a:off x="531812" y="787782"/>
            <a:ext cx="779767"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2000"/>
              <a:buNone/>
            </a:pPr>
            <a:fld id="{00000000-1234-1234-1234-123412341234}" type="slidenum">
              <a:rPr lang="en-US"/>
              <a:t>‹#›</a:t>
            </a:fld>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9" name="Shape 1189"/>
        <p:cNvGrpSpPr/>
        <p:nvPr/>
      </p:nvGrpSpPr>
      <p:grpSpPr>
        <a:xfrm>
          <a:off x="0" y="0"/>
          <a:ext cx="0" cy="0"/>
          <a:chOff x="0" y="0"/>
          <a:chExt cx="0" cy="0"/>
        </a:xfrm>
      </p:grpSpPr>
      <p:sp>
        <p:nvSpPr>
          <p:cNvPr id="1190" name="Google Shape;1190;p63"/>
          <p:cNvSpPr txBox="1"/>
          <p:nvPr>
            <p:ph type="title"/>
          </p:nvPr>
        </p:nvSpPr>
        <p:spPr>
          <a:xfrm>
            <a:off x="1981200" y="274638"/>
            <a:ext cx="8229600" cy="796908"/>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rgbClr val="262626"/>
              </a:buClr>
              <a:buSzPts val="3600"/>
              <a:buFont typeface="Century Gothic"/>
              <a:buNone/>
            </a:pPr>
            <a:r>
              <a:rPr b="1" lang="en-US"/>
              <a:t>The Object-Oriented Model</a:t>
            </a:r>
            <a:endParaRPr/>
          </a:p>
        </p:txBody>
      </p:sp>
      <p:sp>
        <p:nvSpPr>
          <p:cNvPr id="1191" name="Google Shape;1191;p63"/>
          <p:cNvSpPr txBox="1"/>
          <p:nvPr>
            <p:ph idx="1" type="body"/>
          </p:nvPr>
        </p:nvSpPr>
        <p:spPr>
          <a:xfrm>
            <a:off x="1738282" y="1214422"/>
            <a:ext cx="9902334" cy="5286412"/>
          </a:xfrm>
          <a:prstGeom prst="rect">
            <a:avLst/>
          </a:prstGeom>
          <a:noFill/>
          <a:ln>
            <a:noFill/>
          </a:ln>
        </p:spPr>
        <p:txBody>
          <a:bodyPr anchorCtr="0" anchor="t" bIns="45700" lIns="91425" spcFirstLastPara="1" rIns="91425" wrap="square" tIns="45700">
            <a:normAutofit lnSpcReduction="20000"/>
          </a:bodyPr>
          <a:lstStyle/>
          <a:p>
            <a:pPr indent="-342900" lvl="0" marL="342900" rtl="0" algn="l">
              <a:lnSpc>
                <a:spcPct val="100000"/>
              </a:lnSpc>
              <a:spcBef>
                <a:spcPts val="0"/>
              </a:spcBef>
              <a:spcAft>
                <a:spcPts val="0"/>
              </a:spcAft>
              <a:buSzPts val="2800"/>
              <a:buNone/>
            </a:pPr>
            <a:r>
              <a:rPr b="1" lang="en-US" sz="2800"/>
              <a:t>Why OO?</a:t>
            </a:r>
            <a:endParaRPr b="1" sz="2800"/>
          </a:p>
          <a:p>
            <a:pPr indent="-342900" lvl="0" marL="342900" rtl="0" algn="l">
              <a:lnSpc>
                <a:spcPct val="100000"/>
              </a:lnSpc>
              <a:spcBef>
                <a:spcPts val="1000"/>
              </a:spcBef>
              <a:spcAft>
                <a:spcPts val="0"/>
              </a:spcAft>
              <a:buSzPts val="2800"/>
              <a:buChar char="?"/>
            </a:pPr>
            <a:r>
              <a:rPr lang="en-US" sz="2800"/>
              <a:t>Conventional data models (e.g., relational) are </a:t>
            </a:r>
            <a:endParaRPr sz="2800"/>
          </a:p>
          <a:p>
            <a:pPr indent="-349250" lvl="1" marL="742950" rtl="0" algn="l">
              <a:lnSpc>
                <a:spcPct val="100000"/>
              </a:lnSpc>
              <a:spcBef>
                <a:spcPts val="1000"/>
              </a:spcBef>
              <a:spcAft>
                <a:spcPts val="0"/>
              </a:spcAft>
              <a:buSzPts val="2800"/>
              <a:buChar char="?"/>
            </a:pPr>
            <a:r>
              <a:rPr lang="en-US" sz="2800"/>
              <a:t>Inadequate</a:t>
            </a:r>
            <a:endParaRPr/>
          </a:p>
          <a:p>
            <a:pPr indent="-349250" lvl="1" marL="742950" rtl="0" algn="l">
              <a:lnSpc>
                <a:spcPct val="100000"/>
              </a:lnSpc>
              <a:spcBef>
                <a:spcPts val="1000"/>
              </a:spcBef>
              <a:spcAft>
                <a:spcPts val="0"/>
              </a:spcAft>
              <a:buSzPts val="2800"/>
              <a:buChar char="?"/>
            </a:pPr>
            <a:r>
              <a:rPr lang="en-US" sz="2800"/>
              <a:t>Can’t model complex and unstructured data</a:t>
            </a:r>
            <a:endParaRPr/>
          </a:p>
          <a:p>
            <a:pPr indent="-349250" lvl="1" marL="742950" rtl="0" algn="l">
              <a:lnSpc>
                <a:spcPct val="100000"/>
              </a:lnSpc>
              <a:spcBef>
                <a:spcPts val="1000"/>
              </a:spcBef>
              <a:spcAft>
                <a:spcPts val="0"/>
              </a:spcAft>
              <a:buSzPts val="2800"/>
              <a:buChar char="?"/>
            </a:pPr>
            <a:r>
              <a:rPr lang="en-US" sz="2800"/>
              <a:t>Can’t model processes (dynamic behaviour)</a:t>
            </a:r>
            <a:endParaRPr/>
          </a:p>
          <a:p>
            <a:pPr indent="-349250" lvl="1" marL="742950" rtl="0" algn="l">
              <a:lnSpc>
                <a:spcPct val="100000"/>
              </a:lnSpc>
              <a:spcBef>
                <a:spcPts val="1000"/>
              </a:spcBef>
              <a:spcAft>
                <a:spcPts val="0"/>
              </a:spcAft>
              <a:buSzPts val="2800"/>
              <a:buChar char="?"/>
            </a:pPr>
            <a:r>
              <a:rPr lang="en-US" sz="2800"/>
              <a:t>Doesn’t support reuse</a:t>
            </a:r>
            <a:endParaRPr/>
          </a:p>
          <a:p>
            <a:pPr indent="-165100" lvl="0" marL="342900" rtl="0" algn="l">
              <a:lnSpc>
                <a:spcPct val="100000"/>
              </a:lnSpc>
              <a:spcBef>
                <a:spcPts val="1000"/>
              </a:spcBef>
              <a:spcAft>
                <a:spcPts val="0"/>
              </a:spcAft>
              <a:buSzPts val="2800"/>
              <a:buNone/>
            </a:pPr>
            <a:r>
              <a:t/>
            </a:r>
            <a:endParaRPr sz="2800"/>
          </a:p>
          <a:p>
            <a:pPr indent="-342900" lvl="0" marL="342900" rtl="0" algn="l">
              <a:lnSpc>
                <a:spcPct val="100000"/>
              </a:lnSpc>
              <a:spcBef>
                <a:spcPts val="1000"/>
              </a:spcBef>
              <a:spcAft>
                <a:spcPts val="0"/>
              </a:spcAft>
              <a:buSzPts val="2800"/>
              <a:buNone/>
            </a:pPr>
            <a:r>
              <a:rPr lang="en-US" sz="2800"/>
              <a:t>A more ‘natural’ way to represent the real world</a:t>
            </a:r>
            <a:endParaRPr/>
          </a:p>
          <a:p>
            <a:pPr indent="-342900" lvl="0" marL="342900" rtl="0" algn="l">
              <a:lnSpc>
                <a:spcPct val="100000"/>
              </a:lnSpc>
              <a:spcBef>
                <a:spcPts val="1000"/>
              </a:spcBef>
              <a:spcAft>
                <a:spcPts val="0"/>
              </a:spcAft>
              <a:buSzPts val="2800"/>
              <a:buChar char="?"/>
            </a:pPr>
            <a:r>
              <a:rPr lang="en-US" sz="2800">
                <a:solidFill>
                  <a:srgbClr val="0070C0"/>
                </a:solidFill>
              </a:rPr>
              <a:t>Encapsulation </a:t>
            </a:r>
            <a:r>
              <a:rPr lang="en-US" sz="2800"/>
              <a:t>– incorporating </a:t>
            </a:r>
            <a:r>
              <a:rPr lang="en-US" sz="2800">
                <a:solidFill>
                  <a:srgbClr val="0070C0"/>
                </a:solidFill>
              </a:rPr>
              <a:t>both data and functions in a unit</a:t>
            </a:r>
            <a:r>
              <a:rPr lang="en-US" sz="2800"/>
              <a:t> where they are protected from modification from outside.</a:t>
            </a:r>
            <a:endParaRPr sz="2800"/>
          </a:p>
        </p:txBody>
      </p:sp>
      <p:sp>
        <p:nvSpPr>
          <p:cNvPr id="1192" name="Google Shape;1192;p63"/>
          <p:cNvSpPr txBox="1"/>
          <p:nvPr>
            <p:ph idx="12" type="sldNum"/>
          </p:nvPr>
        </p:nvSpPr>
        <p:spPr>
          <a:xfrm>
            <a:off x="531812" y="787782"/>
            <a:ext cx="779767"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2000"/>
              <a:buNone/>
            </a:pPr>
            <a:fld id="{00000000-1234-1234-1234-123412341234}" type="slidenum">
              <a:rPr lang="en-US"/>
              <a:t>‹#›</a:t>
            </a:fld>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6" name="Shape 1196"/>
        <p:cNvGrpSpPr/>
        <p:nvPr/>
      </p:nvGrpSpPr>
      <p:grpSpPr>
        <a:xfrm>
          <a:off x="0" y="0"/>
          <a:ext cx="0" cy="0"/>
          <a:chOff x="0" y="0"/>
          <a:chExt cx="0" cy="0"/>
        </a:xfrm>
      </p:grpSpPr>
      <p:sp>
        <p:nvSpPr>
          <p:cNvPr id="1197" name="Google Shape;1197;p64"/>
          <p:cNvSpPr txBox="1"/>
          <p:nvPr>
            <p:ph type="title"/>
          </p:nvPr>
        </p:nvSpPr>
        <p:spPr>
          <a:xfrm>
            <a:off x="1631504" y="620688"/>
            <a:ext cx="10441160" cy="128089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rgbClr val="262626"/>
              </a:buClr>
              <a:buSzPts val="3600"/>
              <a:buFont typeface="Century Gothic"/>
              <a:buNone/>
            </a:pPr>
            <a:r>
              <a:rPr lang="en-US"/>
              <a:t>Object-Oriented Data Model - Basic Structure</a:t>
            </a:r>
            <a:endParaRPr/>
          </a:p>
        </p:txBody>
      </p:sp>
      <p:sp>
        <p:nvSpPr>
          <p:cNvPr id="1198" name="Google Shape;1198;p64"/>
          <p:cNvSpPr txBox="1"/>
          <p:nvPr>
            <p:ph idx="1" type="body"/>
          </p:nvPr>
        </p:nvSpPr>
        <p:spPr>
          <a:xfrm>
            <a:off x="1775520" y="1700808"/>
            <a:ext cx="10297144" cy="3960440"/>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SzPts val="2800"/>
              <a:buChar char="?"/>
            </a:pPr>
            <a:r>
              <a:rPr lang="en-US" sz="2800"/>
              <a:t>An </a:t>
            </a:r>
            <a:r>
              <a:rPr b="1" lang="en-US" sz="2800"/>
              <a:t>object</a:t>
            </a:r>
            <a:r>
              <a:rPr lang="en-US" sz="2800"/>
              <a:t> is an abstraction of a real-world entity.</a:t>
            </a:r>
            <a:endParaRPr/>
          </a:p>
          <a:p>
            <a:pPr indent="-342900" lvl="0" marL="342900" rtl="0" algn="l">
              <a:lnSpc>
                <a:spcPct val="100000"/>
              </a:lnSpc>
              <a:spcBef>
                <a:spcPts val="1120"/>
              </a:spcBef>
              <a:spcAft>
                <a:spcPts val="0"/>
              </a:spcAft>
              <a:buSzPts val="2800"/>
              <a:buChar char="?"/>
            </a:pPr>
            <a:r>
              <a:rPr b="1" lang="en-US" sz="2800"/>
              <a:t>Attributes</a:t>
            </a:r>
            <a:r>
              <a:rPr lang="en-US" sz="2800"/>
              <a:t> describe the properties of an object. For example, a PERSON object includes the attributes Name and Date of Birth.</a:t>
            </a:r>
            <a:endParaRPr/>
          </a:p>
          <a:p>
            <a:pPr indent="-342900" lvl="0" marL="342900" rtl="0" algn="l">
              <a:lnSpc>
                <a:spcPct val="100000"/>
              </a:lnSpc>
              <a:spcBef>
                <a:spcPts val="1120"/>
              </a:spcBef>
              <a:spcAft>
                <a:spcPts val="0"/>
              </a:spcAft>
              <a:buSzPts val="2800"/>
              <a:buChar char="?"/>
            </a:pPr>
            <a:r>
              <a:rPr lang="en-US" sz="2800"/>
              <a:t>Classes are organized in a </a:t>
            </a:r>
            <a:r>
              <a:rPr b="1" lang="en-US" sz="2800"/>
              <a:t>class hierarchy</a:t>
            </a:r>
            <a:r>
              <a:rPr lang="en-US" sz="2800"/>
              <a:t>. For example, the CUSTOMER class and the EMPLOYEE class share a parent PERSON class.</a:t>
            </a:r>
            <a:endParaRPr/>
          </a:p>
        </p:txBody>
      </p:sp>
      <p:sp>
        <p:nvSpPr>
          <p:cNvPr id="1199" name="Google Shape;1199;p64"/>
          <p:cNvSpPr txBox="1"/>
          <p:nvPr>
            <p:ph idx="12" type="sldNum"/>
          </p:nvPr>
        </p:nvSpPr>
        <p:spPr>
          <a:xfrm>
            <a:off x="531812" y="787782"/>
            <a:ext cx="779767"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2000"/>
              <a:buNone/>
            </a:pPr>
            <a:fld id="{00000000-1234-1234-1234-123412341234}" type="slidenum">
              <a:rPr lang="en-US"/>
              <a:t>‹#›</a:t>
            </a:fld>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3" name="Shape 1203"/>
        <p:cNvGrpSpPr/>
        <p:nvPr/>
      </p:nvGrpSpPr>
      <p:grpSpPr>
        <a:xfrm>
          <a:off x="0" y="0"/>
          <a:ext cx="0" cy="0"/>
          <a:chOff x="0" y="0"/>
          <a:chExt cx="0" cy="0"/>
        </a:xfrm>
      </p:grpSpPr>
      <p:sp>
        <p:nvSpPr>
          <p:cNvPr id="1204" name="Google Shape;1204;p65"/>
          <p:cNvSpPr txBox="1"/>
          <p:nvPr>
            <p:ph type="title"/>
          </p:nvPr>
        </p:nvSpPr>
        <p:spPr>
          <a:xfrm>
            <a:off x="1631504" y="260648"/>
            <a:ext cx="10441160" cy="128089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rgbClr val="262626"/>
              </a:buClr>
              <a:buSzPts val="3600"/>
              <a:buFont typeface="Century Gothic"/>
              <a:buNone/>
            </a:pPr>
            <a:r>
              <a:rPr lang="en-US"/>
              <a:t>Object-Oriented Data Model - Basic Structure</a:t>
            </a:r>
            <a:endParaRPr/>
          </a:p>
        </p:txBody>
      </p:sp>
      <p:sp>
        <p:nvSpPr>
          <p:cNvPr id="1205" name="Google Shape;1205;p65"/>
          <p:cNvSpPr txBox="1"/>
          <p:nvPr>
            <p:ph idx="1" type="body"/>
          </p:nvPr>
        </p:nvSpPr>
        <p:spPr>
          <a:xfrm>
            <a:off x="1311579" y="1196752"/>
            <a:ext cx="10761085" cy="5517232"/>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SzPts val="2800"/>
              <a:buChar char="?"/>
            </a:pPr>
            <a:r>
              <a:rPr lang="en-US" sz="2800">
                <a:solidFill>
                  <a:srgbClr val="0070C0"/>
                </a:solidFill>
              </a:rPr>
              <a:t>Inheritance</a:t>
            </a:r>
            <a:r>
              <a:rPr lang="en-US" sz="2800"/>
              <a:t> is the ability of an object within the class hierarchy to inherit the attributes and methods of classes above it. For example, two classes, CUSTOMER and EMPLOYEE, can be created as subclasses from the class PERSON. In this case, </a:t>
            </a:r>
            <a:r>
              <a:rPr b="1" lang="en-US" sz="2800"/>
              <a:t>CUSTOMER and EMPLOYEE will inherit all attributes and methods from PERSON.</a:t>
            </a:r>
            <a:endParaRPr/>
          </a:p>
          <a:p>
            <a:pPr indent="-342900" lvl="0" marL="342900" rtl="0" algn="l">
              <a:lnSpc>
                <a:spcPct val="100000"/>
              </a:lnSpc>
              <a:spcBef>
                <a:spcPts val="1120"/>
              </a:spcBef>
              <a:spcAft>
                <a:spcPts val="0"/>
              </a:spcAft>
              <a:buSzPts val="2800"/>
              <a:buChar char="?"/>
            </a:pPr>
            <a:r>
              <a:rPr lang="en-US" sz="2800"/>
              <a:t>Object-oriented data models are typically depicted using Unified Modeling Language (UML) class diagrams. UML is a language based on OO concepts that describes a set of diagrams and symbols you can use to graphically model a system.</a:t>
            </a:r>
            <a:endParaRPr/>
          </a:p>
        </p:txBody>
      </p:sp>
      <p:sp>
        <p:nvSpPr>
          <p:cNvPr id="1206" name="Google Shape;1206;p65"/>
          <p:cNvSpPr txBox="1"/>
          <p:nvPr>
            <p:ph idx="12" type="sldNum"/>
          </p:nvPr>
        </p:nvSpPr>
        <p:spPr>
          <a:xfrm>
            <a:off x="531812" y="787782"/>
            <a:ext cx="779767"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2000"/>
              <a:buNone/>
            </a:pPr>
            <a:fld id="{00000000-1234-1234-1234-123412341234}" type="slidenum">
              <a:rPr lang="en-US"/>
              <a:t>‹#›</a:t>
            </a:fld>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0" name="Shape 1210"/>
        <p:cNvGrpSpPr/>
        <p:nvPr/>
      </p:nvGrpSpPr>
      <p:grpSpPr>
        <a:xfrm>
          <a:off x="0" y="0"/>
          <a:ext cx="0" cy="0"/>
          <a:chOff x="0" y="0"/>
          <a:chExt cx="0" cy="0"/>
        </a:xfrm>
      </p:grpSpPr>
      <p:sp>
        <p:nvSpPr>
          <p:cNvPr id="1211" name="Google Shape;1211;p66"/>
          <p:cNvSpPr txBox="1"/>
          <p:nvPr>
            <p:ph idx="12" type="sldNum"/>
          </p:nvPr>
        </p:nvSpPr>
        <p:spPr>
          <a:xfrm>
            <a:off x="531812" y="787782"/>
            <a:ext cx="779767"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2000"/>
              <a:buNone/>
            </a:pPr>
            <a:fld id="{00000000-1234-1234-1234-123412341234}" type="slidenum">
              <a:rPr lang="en-US"/>
              <a:t>‹#›</a:t>
            </a:fld>
            <a:endParaRPr/>
          </a:p>
        </p:txBody>
      </p:sp>
      <p:sp>
        <p:nvSpPr>
          <p:cNvPr id="1212" name="Google Shape;1212;p66"/>
          <p:cNvSpPr txBox="1"/>
          <p:nvPr/>
        </p:nvSpPr>
        <p:spPr>
          <a:xfrm>
            <a:off x="1523223" y="27856"/>
            <a:ext cx="9649072" cy="820251"/>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600"/>
              <a:buFont typeface="Arial"/>
              <a:buNone/>
            </a:pPr>
            <a:r>
              <a:rPr b="0" i="0" lang="en-US" sz="3600" u="none" cap="none" strike="noStrike">
                <a:solidFill>
                  <a:schemeClr val="dk1"/>
                </a:solidFill>
                <a:latin typeface="Century Gothic"/>
                <a:ea typeface="Century Gothic"/>
                <a:cs typeface="Century Gothic"/>
                <a:sym typeface="Century Gothic"/>
              </a:rPr>
              <a:t>Example of Class Diagram in UML</a:t>
            </a:r>
            <a:endParaRPr b="1" i="0" sz="3600" u="none" cap="none" strike="noStrike">
              <a:solidFill>
                <a:schemeClr val="dk1"/>
              </a:solidFill>
              <a:latin typeface="Century Gothic"/>
              <a:ea typeface="Century Gothic"/>
              <a:cs typeface="Century Gothic"/>
              <a:sym typeface="Century Gothic"/>
            </a:endParaRPr>
          </a:p>
        </p:txBody>
      </p:sp>
      <p:pic>
        <p:nvPicPr>
          <p:cNvPr descr="bell_fig4.jpg" id="1213" name="Google Shape;1213;p66"/>
          <p:cNvPicPr preferRelativeResize="0"/>
          <p:nvPr/>
        </p:nvPicPr>
        <p:blipFill rotWithShape="1">
          <a:blip r:embed="rId3">
            <a:alphaModFix/>
          </a:blip>
          <a:srcRect b="0" l="0" r="0" t="0"/>
          <a:stretch/>
        </p:blipFill>
        <p:spPr>
          <a:xfrm>
            <a:off x="1703512" y="759926"/>
            <a:ext cx="10201592" cy="6070218"/>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7" name="Shape 1217"/>
        <p:cNvGrpSpPr/>
        <p:nvPr/>
      </p:nvGrpSpPr>
      <p:grpSpPr>
        <a:xfrm>
          <a:off x="0" y="0"/>
          <a:ext cx="0" cy="0"/>
          <a:chOff x="0" y="0"/>
          <a:chExt cx="0" cy="0"/>
        </a:xfrm>
      </p:grpSpPr>
      <p:sp>
        <p:nvSpPr>
          <p:cNvPr id="1218" name="Google Shape;1218;p67"/>
          <p:cNvSpPr txBox="1"/>
          <p:nvPr>
            <p:ph type="title"/>
          </p:nvPr>
        </p:nvSpPr>
        <p:spPr>
          <a:xfrm>
            <a:off x="2592925" y="624110"/>
            <a:ext cx="8911687" cy="128089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rgbClr val="262626"/>
              </a:buClr>
              <a:buSzPts val="3600"/>
              <a:buFont typeface="Century Gothic"/>
              <a:buNone/>
            </a:pPr>
            <a:r>
              <a:rPr lang="en-US"/>
              <a:t>The Object Oriented Model</a:t>
            </a:r>
            <a:endParaRPr/>
          </a:p>
        </p:txBody>
      </p:sp>
      <p:sp>
        <p:nvSpPr>
          <p:cNvPr id="1219" name="Google Shape;1219;p67"/>
          <p:cNvSpPr txBox="1"/>
          <p:nvPr>
            <p:ph idx="1" type="body"/>
          </p:nvPr>
        </p:nvSpPr>
        <p:spPr>
          <a:xfrm>
            <a:off x="2209800" y="1752600"/>
            <a:ext cx="9070776" cy="4628728"/>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SzPts val="2800"/>
              <a:buChar char="?"/>
            </a:pPr>
            <a:r>
              <a:rPr b="1" lang="en-US" sz="2800"/>
              <a:t>Advantages</a:t>
            </a:r>
            <a:endParaRPr/>
          </a:p>
          <a:p>
            <a:pPr indent="-285750" lvl="1" marL="742950" rtl="0" algn="l">
              <a:lnSpc>
                <a:spcPct val="100000"/>
              </a:lnSpc>
              <a:spcBef>
                <a:spcPts val="2240"/>
              </a:spcBef>
              <a:spcAft>
                <a:spcPts val="0"/>
              </a:spcAft>
              <a:buSzPts val="2800"/>
              <a:buChar char="?"/>
            </a:pPr>
            <a:r>
              <a:rPr lang="en-US" sz="2800"/>
              <a:t>Adds semantic content</a:t>
            </a:r>
            <a:endParaRPr/>
          </a:p>
          <a:p>
            <a:pPr indent="-285750" lvl="1" marL="742950" rtl="0" algn="l">
              <a:lnSpc>
                <a:spcPct val="100000"/>
              </a:lnSpc>
              <a:spcBef>
                <a:spcPts val="2240"/>
              </a:spcBef>
              <a:spcAft>
                <a:spcPts val="0"/>
              </a:spcAft>
              <a:buSzPts val="2800"/>
              <a:buChar char="?"/>
            </a:pPr>
            <a:r>
              <a:rPr lang="en-US" sz="2800"/>
              <a:t>Visual presentation includes semantic content</a:t>
            </a:r>
            <a:endParaRPr/>
          </a:p>
          <a:p>
            <a:pPr indent="-285750" lvl="1" marL="742950" rtl="0" algn="l">
              <a:lnSpc>
                <a:spcPct val="100000"/>
              </a:lnSpc>
              <a:spcBef>
                <a:spcPts val="2240"/>
              </a:spcBef>
              <a:spcAft>
                <a:spcPts val="0"/>
              </a:spcAft>
              <a:buSzPts val="2800"/>
              <a:buChar char="?"/>
            </a:pPr>
            <a:r>
              <a:rPr lang="en-US" sz="2800"/>
              <a:t>Database integrity</a:t>
            </a:r>
            <a:endParaRPr/>
          </a:p>
          <a:p>
            <a:pPr indent="-285750" lvl="1" marL="742950" rtl="0" algn="l">
              <a:lnSpc>
                <a:spcPct val="100000"/>
              </a:lnSpc>
              <a:spcBef>
                <a:spcPts val="2240"/>
              </a:spcBef>
              <a:spcAft>
                <a:spcPts val="0"/>
              </a:spcAft>
              <a:buSzPts val="2800"/>
              <a:buChar char="?"/>
            </a:pPr>
            <a:r>
              <a:rPr lang="en-US" sz="2800"/>
              <a:t>Both structural and data independence</a:t>
            </a:r>
            <a:endParaRPr/>
          </a:p>
          <a:p>
            <a:pPr indent="-165100" lvl="0" marL="342900" rtl="0" algn="l">
              <a:lnSpc>
                <a:spcPct val="100000"/>
              </a:lnSpc>
              <a:spcBef>
                <a:spcPts val="2240"/>
              </a:spcBef>
              <a:spcAft>
                <a:spcPts val="0"/>
              </a:spcAft>
              <a:buSzPts val="2800"/>
              <a:buNone/>
            </a:pPr>
            <a:r>
              <a:t/>
            </a:r>
            <a:endParaRPr sz="2800"/>
          </a:p>
        </p:txBody>
      </p:sp>
      <p:sp>
        <p:nvSpPr>
          <p:cNvPr id="1220" name="Google Shape;1220;p67"/>
          <p:cNvSpPr txBox="1"/>
          <p:nvPr>
            <p:ph idx="12" type="sldNum"/>
          </p:nvPr>
        </p:nvSpPr>
        <p:spPr>
          <a:xfrm>
            <a:off x="531812" y="787782"/>
            <a:ext cx="779767"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2000"/>
              <a:buNone/>
            </a:pPr>
            <a:fld id="{00000000-1234-1234-1234-123412341234}" type="slidenum">
              <a:rPr lang="en-US"/>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8"/>
          <p:cNvSpPr txBox="1"/>
          <p:nvPr>
            <p:ph type="title"/>
          </p:nvPr>
        </p:nvSpPr>
        <p:spPr>
          <a:xfrm>
            <a:off x="1765656" y="188640"/>
            <a:ext cx="9514920" cy="9525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rgbClr val="262626"/>
              </a:buClr>
              <a:buSzPts val="3200"/>
              <a:buFont typeface="Century Gothic"/>
              <a:buNone/>
            </a:pPr>
            <a:r>
              <a:rPr lang="en-US" sz="3200"/>
              <a:t>Translating Business Rules into Data Model Components</a:t>
            </a:r>
            <a:endParaRPr sz="3200"/>
          </a:p>
        </p:txBody>
      </p:sp>
      <p:sp>
        <p:nvSpPr>
          <p:cNvPr id="232" name="Google Shape;232;p8"/>
          <p:cNvSpPr txBox="1"/>
          <p:nvPr>
            <p:ph idx="1" type="body"/>
          </p:nvPr>
        </p:nvSpPr>
        <p:spPr>
          <a:xfrm>
            <a:off x="1391622" y="1412776"/>
            <a:ext cx="10321001" cy="5672157"/>
          </a:xfrm>
          <a:prstGeom prst="rect">
            <a:avLst/>
          </a:prstGeom>
          <a:noFill/>
          <a:ln>
            <a:noFill/>
          </a:ln>
        </p:spPr>
        <p:txBody>
          <a:bodyPr anchorCtr="0" anchor="t" bIns="45700" lIns="91425" spcFirstLastPara="1" rIns="91425" wrap="square" tIns="45700">
            <a:normAutofit/>
          </a:bodyPr>
          <a:lstStyle/>
          <a:p>
            <a:pPr indent="-342900" lvl="0" marL="342900" rtl="0" algn="l">
              <a:lnSpc>
                <a:spcPct val="85000"/>
              </a:lnSpc>
              <a:spcBef>
                <a:spcPts val="0"/>
              </a:spcBef>
              <a:spcAft>
                <a:spcPts val="0"/>
              </a:spcAft>
              <a:buSzPts val="2400"/>
              <a:buChar char="➢"/>
            </a:pPr>
            <a:r>
              <a:rPr lang="en-US" sz="2400"/>
              <a:t>Data model components are </a:t>
            </a:r>
            <a:r>
              <a:rPr b="1" lang="en-US" sz="2400"/>
              <a:t>entities (table/relation)</a:t>
            </a:r>
            <a:r>
              <a:rPr lang="en-US" sz="2400"/>
              <a:t>, </a:t>
            </a:r>
            <a:r>
              <a:rPr b="1" lang="en-US" sz="2400"/>
              <a:t>attributes (fields/column)</a:t>
            </a:r>
            <a:r>
              <a:rPr lang="en-US" sz="2400"/>
              <a:t>, </a:t>
            </a:r>
            <a:r>
              <a:rPr b="1" lang="en-US" sz="2400"/>
              <a:t>relationships</a:t>
            </a:r>
            <a:r>
              <a:rPr lang="en-US" sz="2400"/>
              <a:t>, and </a:t>
            </a:r>
            <a:r>
              <a:rPr b="1" lang="en-US" sz="2400"/>
              <a:t>constraints</a:t>
            </a:r>
            <a:r>
              <a:rPr lang="en-US" sz="2400"/>
              <a:t>. </a:t>
            </a:r>
            <a:endParaRPr/>
          </a:p>
          <a:p>
            <a:pPr indent="-342900" lvl="0" marL="342900" rtl="0" algn="l">
              <a:lnSpc>
                <a:spcPct val="150000"/>
              </a:lnSpc>
              <a:spcBef>
                <a:spcPts val="1000"/>
              </a:spcBef>
              <a:spcAft>
                <a:spcPts val="0"/>
              </a:spcAft>
              <a:buSzPts val="2400"/>
              <a:buChar char="➢"/>
            </a:pPr>
            <a:r>
              <a:rPr lang="en-US" sz="2400"/>
              <a:t>A </a:t>
            </a:r>
            <a:r>
              <a:rPr b="1" lang="en-US" sz="2400"/>
              <a:t>noun</a:t>
            </a:r>
            <a:r>
              <a:rPr lang="en-US" sz="2400"/>
              <a:t> in a business rule will translate into an </a:t>
            </a:r>
            <a:r>
              <a:rPr b="1" lang="en-US" sz="2400"/>
              <a:t>entity</a:t>
            </a:r>
            <a:r>
              <a:rPr lang="en-US" sz="2400"/>
              <a:t> in data model.</a:t>
            </a:r>
            <a:endParaRPr/>
          </a:p>
          <a:p>
            <a:pPr indent="-342900" lvl="0" marL="342900" rtl="0" algn="l">
              <a:lnSpc>
                <a:spcPct val="85000"/>
              </a:lnSpc>
              <a:spcBef>
                <a:spcPts val="1000"/>
              </a:spcBef>
              <a:spcAft>
                <a:spcPts val="0"/>
              </a:spcAft>
              <a:buSzPts val="2400"/>
              <a:buChar char="➢"/>
            </a:pPr>
            <a:r>
              <a:rPr lang="en-US" sz="2400"/>
              <a:t>A </a:t>
            </a:r>
            <a:r>
              <a:rPr b="1" lang="en-US" sz="2400"/>
              <a:t>verb</a:t>
            </a:r>
            <a:r>
              <a:rPr lang="en-US" sz="2400"/>
              <a:t> (active or passive) that associates the nouns will translate into a </a:t>
            </a:r>
            <a:r>
              <a:rPr b="1" lang="en-US" sz="2400"/>
              <a:t>relationship</a:t>
            </a:r>
            <a:r>
              <a:rPr lang="en-US" sz="2400"/>
              <a:t> among the entities. </a:t>
            </a:r>
            <a:endParaRPr/>
          </a:p>
          <a:p>
            <a:pPr indent="-190500" lvl="0" marL="342900" rtl="0" algn="l">
              <a:lnSpc>
                <a:spcPct val="85000"/>
              </a:lnSpc>
              <a:spcBef>
                <a:spcPts val="1000"/>
              </a:spcBef>
              <a:spcAft>
                <a:spcPts val="0"/>
              </a:spcAft>
              <a:buSzPts val="2400"/>
              <a:buNone/>
            </a:pPr>
            <a:r>
              <a:t/>
            </a:r>
            <a:endParaRPr sz="2400"/>
          </a:p>
          <a:p>
            <a:pPr indent="-342900" lvl="0" marL="342900" rtl="0" algn="l">
              <a:lnSpc>
                <a:spcPct val="85000"/>
              </a:lnSpc>
              <a:spcBef>
                <a:spcPts val="1000"/>
              </a:spcBef>
              <a:spcAft>
                <a:spcPts val="0"/>
              </a:spcAft>
              <a:buSzPts val="2400"/>
              <a:buChar char="➢"/>
            </a:pPr>
            <a:r>
              <a:rPr lang="en-US" sz="2400"/>
              <a:t>For example, the business rule “a customer may generate many invoices” contains two nouns (customer and invoices) and a verb (generate) that associates the nouns. From this business rule, you could deduce the following:</a:t>
            </a:r>
            <a:endParaRPr/>
          </a:p>
          <a:p>
            <a:pPr indent="-285750" lvl="1" marL="742950" rtl="0" algn="l">
              <a:lnSpc>
                <a:spcPct val="85000"/>
              </a:lnSpc>
              <a:spcBef>
                <a:spcPts val="1000"/>
              </a:spcBef>
              <a:spcAft>
                <a:spcPts val="0"/>
              </a:spcAft>
              <a:buSzPts val="2400"/>
              <a:buChar char="○"/>
            </a:pPr>
            <a:r>
              <a:rPr lang="en-US" sz="2400"/>
              <a:t>Customer and invoice are entities.</a:t>
            </a:r>
            <a:endParaRPr/>
          </a:p>
          <a:p>
            <a:pPr indent="-285750" lvl="1" marL="742950" rtl="0" algn="l">
              <a:lnSpc>
                <a:spcPct val="85000"/>
              </a:lnSpc>
              <a:spcBef>
                <a:spcPts val="1000"/>
              </a:spcBef>
              <a:spcAft>
                <a:spcPts val="0"/>
              </a:spcAft>
              <a:buSzPts val="2400"/>
              <a:buChar char="○"/>
            </a:pPr>
            <a:r>
              <a:rPr lang="en-US" sz="2400"/>
              <a:t>There is a </a:t>
            </a:r>
            <a:r>
              <a:rPr i="1" lang="en-US" sz="2400"/>
              <a:t>generate</a:t>
            </a:r>
            <a:r>
              <a:rPr lang="en-US" sz="2400"/>
              <a:t> relationship between customer and invoice.</a:t>
            </a:r>
            <a:endParaRPr sz="2400"/>
          </a:p>
        </p:txBody>
      </p:sp>
      <p:sp>
        <p:nvSpPr>
          <p:cNvPr id="233" name="Google Shape;233;p8"/>
          <p:cNvSpPr txBox="1"/>
          <p:nvPr>
            <p:ph idx="12" type="sldNum"/>
          </p:nvPr>
        </p:nvSpPr>
        <p:spPr>
          <a:xfrm>
            <a:off x="531812" y="787782"/>
            <a:ext cx="779767"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2000"/>
              <a:buNone/>
            </a:pPr>
            <a:fld id="{00000000-1234-1234-1234-123412341234}" type="slidenum">
              <a:rPr lang="en-US"/>
              <a:t>‹#›</a:t>
            </a:fld>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4" name="Shape 1224"/>
        <p:cNvGrpSpPr/>
        <p:nvPr/>
      </p:nvGrpSpPr>
      <p:grpSpPr>
        <a:xfrm>
          <a:off x="0" y="0"/>
          <a:ext cx="0" cy="0"/>
          <a:chOff x="0" y="0"/>
          <a:chExt cx="0" cy="0"/>
        </a:xfrm>
      </p:grpSpPr>
      <p:sp>
        <p:nvSpPr>
          <p:cNvPr id="1225" name="Google Shape;1225;p68"/>
          <p:cNvSpPr txBox="1"/>
          <p:nvPr>
            <p:ph type="title"/>
          </p:nvPr>
        </p:nvSpPr>
        <p:spPr>
          <a:xfrm>
            <a:off x="2592925" y="624110"/>
            <a:ext cx="8911687" cy="128089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rgbClr val="262626"/>
              </a:buClr>
              <a:buSzPts val="3600"/>
              <a:buFont typeface="Century Gothic"/>
              <a:buNone/>
            </a:pPr>
            <a:r>
              <a:rPr lang="en-US"/>
              <a:t>The Object Oriented Model (</a:t>
            </a:r>
            <a:r>
              <a:rPr lang="en-US" sz="2800"/>
              <a:t>continued</a:t>
            </a:r>
            <a:r>
              <a:rPr lang="en-US"/>
              <a:t>)</a:t>
            </a:r>
            <a:endParaRPr/>
          </a:p>
        </p:txBody>
      </p:sp>
      <p:sp>
        <p:nvSpPr>
          <p:cNvPr id="1226" name="Google Shape;1226;p68"/>
          <p:cNvSpPr txBox="1"/>
          <p:nvPr>
            <p:ph idx="1" type="body"/>
          </p:nvPr>
        </p:nvSpPr>
        <p:spPr>
          <a:xfrm>
            <a:off x="2209800" y="1752600"/>
            <a:ext cx="9646840" cy="4772744"/>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SzPts val="2800"/>
              <a:buChar char="?"/>
            </a:pPr>
            <a:r>
              <a:rPr b="1" lang="en-US" sz="2800"/>
              <a:t>Disadvantages</a:t>
            </a:r>
            <a:endParaRPr/>
          </a:p>
          <a:p>
            <a:pPr indent="-285750" lvl="1" marL="742950" rtl="0" algn="l">
              <a:lnSpc>
                <a:spcPct val="100000"/>
              </a:lnSpc>
              <a:spcBef>
                <a:spcPts val="2240"/>
              </a:spcBef>
              <a:spcAft>
                <a:spcPts val="0"/>
              </a:spcAft>
              <a:buSzPts val="2800"/>
              <a:buChar char="?"/>
            </a:pPr>
            <a:r>
              <a:rPr lang="en-US" sz="2800"/>
              <a:t>Slow pace of OODM standards development</a:t>
            </a:r>
            <a:endParaRPr/>
          </a:p>
          <a:p>
            <a:pPr indent="-285750" lvl="1" marL="742950" rtl="0" algn="l">
              <a:lnSpc>
                <a:spcPct val="100000"/>
              </a:lnSpc>
              <a:spcBef>
                <a:spcPts val="2240"/>
              </a:spcBef>
              <a:spcAft>
                <a:spcPts val="0"/>
              </a:spcAft>
              <a:buSzPts val="2800"/>
              <a:buChar char="?"/>
            </a:pPr>
            <a:r>
              <a:rPr lang="en-US" sz="2800"/>
              <a:t>Complex navigational data access</a:t>
            </a:r>
            <a:endParaRPr/>
          </a:p>
          <a:p>
            <a:pPr indent="-285750" lvl="1" marL="742950" rtl="0" algn="l">
              <a:lnSpc>
                <a:spcPct val="100000"/>
              </a:lnSpc>
              <a:spcBef>
                <a:spcPts val="2240"/>
              </a:spcBef>
              <a:spcAft>
                <a:spcPts val="0"/>
              </a:spcAft>
              <a:buSzPts val="2800"/>
              <a:buChar char="?"/>
            </a:pPr>
            <a:r>
              <a:rPr lang="en-US" sz="2800"/>
              <a:t>Steep learning curve</a:t>
            </a:r>
            <a:endParaRPr/>
          </a:p>
          <a:p>
            <a:pPr indent="-285750" lvl="1" marL="742950" rtl="0" algn="l">
              <a:lnSpc>
                <a:spcPct val="100000"/>
              </a:lnSpc>
              <a:spcBef>
                <a:spcPts val="2240"/>
              </a:spcBef>
              <a:spcAft>
                <a:spcPts val="0"/>
              </a:spcAft>
              <a:buSzPts val="2800"/>
              <a:buChar char="?"/>
            </a:pPr>
            <a:r>
              <a:rPr lang="en-US" sz="2800"/>
              <a:t>High system overhead slows transactions</a:t>
            </a:r>
            <a:endParaRPr/>
          </a:p>
          <a:p>
            <a:pPr indent="-285750" lvl="1" marL="742950" rtl="0" algn="l">
              <a:lnSpc>
                <a:spcPct val="100000"/>
              </a:lnSpc>
              <a:spcBef>
                <a:spcPts val="2240"/>
              </a:spcBef>
              <a:spcAft>
                <a:spcPts val="0"/>
              </a:spcAft>
              <a:buSzPts val="2800"/>
              <a:buChar char="?"/>
            </a:pPr>
            <a:r>
              <a:rPr lang="en-US" sz="2800"/>
              <a:t>Lack of market penetration</a:t>
            </a:r>
            <a:endParaRPr/>
          </a:p>
        </p:txBody>
      </p:sp>
      <p:sp>
        <p:nvSpPr>
          <p:cNvPr id="1227" name="Google Shape;1227;p68"/>
          <p:cNvSpPr txBox="1"/>
          <p:nvPr>
            <p:ph idx="12" type="sldNum"/>
          </p:nvPr>
        </p:nvSpPr>
        <p:spPr>
          <a:xfrm>
            <a:off x="531812" y="787782"/>
            <a:ext cx="779767"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2000"/>
              <a:buNone/>
            </a:pPr>
            <a:fld id="{00000000-1234-1234-1234-123412341234}" type="slidenum">
              <a:rPr lang="en-US"/>
              <a:t>‹#›</a:t>
            </a:fld>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1" name="Shape 1231"/>
        <p:cNvGrpSpPr/>
        <p:nvPr/>
      </p:nvGrpSpPr>
      <p:grpSpPr>
        <a:xfrm>
          <a:off x="0" y="0"/>
          <a:ext cx="0" cy="0"/>
          <a:chOff x="0" y="0"/>
          <a:chExt cx="0" cy="0"/>
        </a:xfrm>
      </p:grpSpPr>
      <p:sp>
        <p:nvSpPr>
          <p:cNvPr id="1232" name="Google Shape;1232;p69"/>
          <p:cNvSpPr txBox="1"/>
          <p:nvPr>
            <p:ph type="title"/>
          </p:nvPr>
        </p:nvSpPr>
        <p:spPr>
          <a:xfrm>
            <a:off x="1641775" y="604775"/>
            <a:ext cx="2807100" cy="21387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rgbClr val="262626"/>
              </a:buClr>
              <a:buSzPts val="3600"/>
              <a:buFont typeface="Century Gothic"/>
              <a:buNone/>
            </a:pPr>
            <a:r>
              <a:rPr b="1" lang="en-US"/>
              <a:t>Data Abstraction Levels</a:t>
            </a:r>
            <a:endParaRPr/>
          </a:p>
        </p:txBody>
      </p:sp>
      <p:sp>
        <p:nvSpPr>
          <p:cNvPr id="1233" name="Google Shape;1233;p69"/>
          <p:cNvSpPr txBox="1"/>
          <p:nvPr>
            <p:ph idx="12" type="sldNum"/>
          </p:nvPr>
        </p:nvSpPr>
        <p:spPr>
          <a:xfrm>
            <a:off x="531812" y="787782"/>
            <a:ext cx="779767"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2000"/>
              <a:buNone/>
            </a:pPr>
            <a:fld id="{00000000-1234-1234-1234-123412341234}" type="slidenum">
              <a:rPr lang="en-US"/>
              <a:t>‹#›</a:t>
            </a:fld>
            <a:endParaRPr/>
          </a:p>
        </p:txBody>
      </p:sp>
      <p:sp>
        <p:nvSpPr>
          <p:cNvPr id="1234" name="Google Shape;1234;p69"/>
          <p:cNvSpPr txBox="1"/>
          <p:nvPr/>
        </p:nvSpPr>
        <p:spPr>
          <a:xfrm>
            <a:off x="1827956" y="4114616"/>
            <a:ext cx="2179812" cy="255454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0" i="0" lang="en-US" sz="3200" u="none" cap="none" strike="noStrike">
                <a:solidFill>
                  <a:schemeClr val="dk1"/>
                </a:solidFill>
                <a:latin typeface="Century Gothic"/>
                <a:ea typeface="Century Gothic"/>
                <a:cs typeface="Century Gothic"/>
                <a:sym typeface="Century Gothic"/>
              </a:rPr>
              <a:t>Used in various stages of database design</a:t>
            </a:r>
            <a:endParaRPr b="0" i="0" sz="3200" u="none" cap="none" strike="noStrike">
              <a:solidFill>
                <a:schemeClr val="dk1"/>
              </a:solidFill>
              <a:latin typeface="Century Gothic"/>
              <a:ea typeface="Century Gothic"/>
              <a:cs typeface="Century Gothic"/>
              <a:sym typeface="Century Gothic"/>
            </a:endParaRPr>
          </a:p>
        </p:txBody>
      </p:sp>
      <p:pic>
        <p:nvPicPr>
          <p:cNvPr id="1235" name="Google Shape;1235;p69"/>
          <p:cNvPicPr preferRelativeResize="0"/>
          <p:nvPr/>
        </p:nvPicPr>
        <p:blipFill rotWithShape="1">
          <a:blip r:embed="rId3">
            <a:alphaModFix/>
          </a:blip>
          <a:srcRect b="0" l="0" r="0" t="0"/>
          <a:stretch/>
        </p:blipFill>
        <p:spPr>
          <a:xfrm>
            <a:off x="4283478" y="-39848"/>
            <a:ext cx="7908522" cy="6897848"/>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0" name="Shape 1240"/>
        <p:cNvGrpSpPr/>
        <p:nvPr/>
      </p:nvGrpSpPr>
      <p:grpSpPr>
        <a:xfrm>
          <a:off x="0" y="0"/>
          <a:ext cx="0" cy="0"/>
          <a:chOff x="0" y="0"/>
          <a:chExt cx="0" cy="0"/>
        </a:xfrm>
      </p:grpSpPr>
      <p:sp>
        <p:nvSpPr>
          <p:cNvPr id="1241" name="Google Shape;1241;g227a173eb2c_0_10"/>
          <p:cNvSpPr txBox="1"/>
          <p:nvPr>
            <p:ph type="title"/>
          </p:nvPr>
        </p:nvSpPr>
        <p:spPr>
          <a:xfrm>
            <a:off x="2592925" y="624110"/>
            <a:ext cx="8911800" cy="12810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rgbClr val="262626"/>
              </a:buClr>
              <a:buSzPts val="3600"/>
              <a:buFont typeface="Century Gothic"/>
              <a:buNone/>
            </a:pPr>
            <a:r>
              <a:rPr b="1" lang="en-US"/>
              <a:t>Data Abstraction Levels</a:t>
            </a:r>
            <a:endParaRPr/>
          </a:p>
        </p:txBody>
      </p:sp>
      <p:sp>
        <p:nvSpPr>
          <p:cNvPr id="1242" name="Google Shape;1242;g227a173eb2c_0_10"/>
          <p:cNvSpPr txBox="1"/>
          <p:nvPr>
            <p:ph idx="1" type="body"/>
          </p:nvPr>
        </p:nvSpPr>
        <p:spPr>
          <a:xfrm>
            <a:off x="6475750" y="1794525"/>
            <a:ext cx="5716200" cy="4720800"/>
          </a:xfrm>
          <a:prstGeom prst="rect">
            <a:avLst/>
          </a:prstGeom>
          <a:noFill/>
          <a:ln>
            <a:noFill/>
          </a:ln>
        </p:spPr>
        <p:txBody>
          <a:bodyPr anchorCtr="0" anchor="t" bIns="45700" lIns="91425" spcFirstLastPara="1" rIns="91425" wrap="square" tIns="45700">
            <a:normAutofit fontScale="70000" lnSpcReduction="20000"/>
          </a:bodyPr>
          <a:lstStyle/>
          <a:p>
            <a:pPr indent="0" lvl="0" marL="0" rtl="0" algn="l">
              <a:lnSpc>
                <a:spcPct val="100000"/>
              </a:lnSpc>
              <a:spcBef>
                <a:spcPts val="1000"/>
              </a:spcBef>
              <a:spcAft>
                <a:spcPts val="0"/>
              </a:spcAft>
              <a:buClr>
                <a:schemeClr val="dk1"/>
              </a:buClr>
              <a:buSzPct val="43137"/>
              <a:buFont typeface="Arial"/>
              <a:buNone/>
            </a:pPr>
            <a:r>
              <a:rPr lang="en-US" sz="2550"/>
              <a:t>In DBMS, there are 3 levels of data abstraction:</a:t>
            </a:r>
            <a:endParaRPr sz="2550"/>
          </a:p>
          <a:p>
            <a:pPr indent="-341947" lvl="0" marL="457200" rtl="0" algn="l">
              <a:lnSpc>
                <a:spcPct val="100000"/>
              </a:lnSpc>
              <a:spcBef>
                <a:spcPts val="1000"/>
              </a:spcBef>
              <a:spcAft>
                <a:spcPts val="0"/>
              </a:spcAft>
              <a:buSzPct val="100000"/>
              <a:buChar char="?"/>
            </a:pPr>
            <a:r>
              <a:rPr lang="en-US" sz="2550"/>
              <a:t>Physical Level or Internal Level: This is the layer where the raw data is stored in file format on physical hard drives.</a:t>
            </a:r>
            <a:endParaRPr sz="2550"/>
          </a:p>
          <a:p>
            <a:pPr indent="0" lvl="0" marL="457200" rtl="0" algn="l">
              <a:lnSpc>
                <a:spcPct val="100000"/>
              </a:lnSpc>
              <a:spcBef>
                <a:spcPts val="1000"/>
              </a:spcBef>
              <a:spcAft>
                <a:spcPts val="0"/>
              </a:spcAft>
              <a:buSzPct val="100840"/>
              <a:buNone/>
            </a:pPr>
            <a:r>
              <a:t/>
            </a:r>
            <a:endParaRPr sz="2550"/>
          </a:p>
          <a:p>
            <a:pPr indent="-341947" lvl="0" marL="457200" rtl="0" algn="l">
              <a:lnSpc>
                <a:spcPct val="100000"/>
              </a:lnSpc>
              <a:spcBef>
                <a:spcPts val="1000"/>
              </a:spcBef>
              <a:spcAft>
                <a:spcPts val="0"/>
              </a:spcAft>
              <a:buSzPct val="100000"/>
              <a:buChar char="?"/>
            </a:pPr>
            <a:r>
              <a:rPr lang="en-US" sz="2550"/>
              <a:t>Logical Level or Conceptual Level: In this layer, the raw data is taken from the physical layer and organized in a proper structure, like in tabular format.</a:t>
            </a:r>
            <a:endParaRPr sz="2550"/>
          </a:p>
          <a:p>
            <a:pPr indent="0" lvl="0" marL="457200" rtl="0" algn="l">
              <a:lnSpc>
                <a:spcPct val="100000"/>
              </a:lnSpc>
              <a:spcBef>
                <a:spcPts val="1000"/>
              </a:spcBef>
              <a:spcAft>
                <a:spcPts val="0"/>
              </a:spcAft>
              <a:buSzPct val="100840"/>
              <a:buNone/>
            </a:pPr>
            <a:r>
              <a:t/>
            </a:r>
            <a:endParaRPr sz="2550"/>
          </a:p>
          <a:p>
            <a:pPr indent="-341947" lvl="0" marL="457200" rtl="0" algn="l">
              <a:lnSpc>
                <a:spcPct val="100000"/>
              </a:lnSpc>
              <a:spcBef>
                <a:spcPts val="1000"/>
              </a:spcBef>
              <a:spcAft>
                <a:spcPts val="0"/>
              </a:spcAft>
              <a:buSzPct val="100000"/>
              <a:buChar char="?"/>
            </a:pPr>
            <a:r>
              <a:rPr lang="en-US" sz="2550"/>
              <a:t>View Level or External Level: At this level, the end users get the data depending on the queries. The same data can be viewed in multiple ways, like tables, graphs, or pie charts.</a:t>
            </a:r>
            <a:endParaRPr sz="2550"/>
          </a:p>
          <a:p>
            <a:pPr indent="0" lvl="0" marL="0" rtl="0" algn="l">
              <a:lnSpc>
                <a:spcPct val="100000"/>
              </a:lnSpc>
              <a:spcBef>
                <a:spcPts val="1000"/>
              </a:spcBef>
              <a:spcAft>
                <a:spcPts val="0"/>
              </a:spcAft>
              <a:buClr>
                <a:schemeClr val="dk1"/>
              </a:buClr>
              <a:buSzPct val="61110"/>
              <a:buFont typeface="Arial"/>
              <a:buNone/>
            </a:pPr>
            <a:r>
              <a:t/>
            </a:r>
            <a:endParaRPr/>
          </a:p>
          <a:p>
            <a:pPr indent="0" lvl="0" marL="0" rtl="0" algn="l">
              <a:lnSpc>
                <a:spcPct val="100000"/>
              </a:lnSpc>
              <a:spcBef>
                <a:spcPts val="1000"/>
              </a:spcBef>
              <a:spcAft>
                <a:spcPts val="0"/>
              </a:spcAft>
              <a:buSzPct val="142857"/>
              <a:buNone/>
            </a:pPr>
            <a:r>
              <a:t/>
            </a:r>
            <a:endParaRPr/>
          </a:p>
        </p:txBody>
      </p:sp>
      <p:sp>
        <p:nvSpPr>
          <p:cNvPr id="1243" name="Google Shape;1243;g227a173eb2c_0_10"/>
          <p:cNvSpPr txBox="1"/>
          <p:nvPr>
            <p:ph idx="12" type="sldNum"/>
          </p:nvPr>
        </p:nvSpPr>
        <p:spPr>
          <a:xfrm>
            <a:off x="531812" y="787782"/>
            <a:ext cx="7797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2000"/>
              <a:buFont typeface="Arial"/>
              <a:buNone/>
            </a:pPr>
            <a:fld id="{00000000-1234-1234-1234-123412341234}" type="slidenum">
              <a:rPr lang="en-US"/>
              <a:t>‹#›</a:t>
            </a:fld>
            <a:endParaRPr/>
          </a:p>
        </p:txBody>
      </p:sp>
      <p:pic>
        <p:nvPicPr>
          <p:cNvPr id="1244" name="Google Shape;1244;g227a173eb2c_0_10"/>
          <p:cNvPicPr preferRelativeResize="0"/>
          <p:nvPr/>
        </p:nvPicPr>
        <p:blipFill rotWithShape="1">
          <a:blip r:embed="rId3">
            <a:alphaModFix/>
          </a:blip>
          <a:srcRect b="0" l="0" r="0" t="0"/>
          <a:stretch/>
        </p:blipFill>
        <p:spPr>
          <a:xfrm>
            <a:off x="531800" y="1794527"/>
            <a:ext cx="5943952" cy="4455750"/>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8" name="Shape 1248"/>
        <p:cNvGrpSpPr/>
        <p:nvPr/>
      </p:nvGrpSpPr>
      <p:grpSpPr>
        <a:xfrm>
          <a:off x="0" y="0"/>
          <a:ext cx="0" cy="0"/>
          <a:chOff x="0" y="0"/>
          <a:chExt cx="0" cy="0"/>
        </a:xfrm>
      </p:grpSpPr>
      <p:sp>
        <p:nvSpPr>
          <p:cNvPr id="1249" name="Google Shape;1249;p70"/>
          <p:cNvSpPr txBox="1"/>
          <p:nvPr>
            <p:ph type="title"/>
          </p:nvPr>
        </p:nvSpPr>
        <p:spPr>
          <a:xfrm>
            <a:off x="1981200" y="648760"/>
            <a:ext cx="8229600" cy="634082"/>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rgbClr val="262626"/>
              </a:buClr>
              <a:buSzPts val="3600"/>
              <a:buFont typeface="Century Gothic"/>
              <a:buNone/>
            </a:pPr>
            <a:r>
              <a:rPr lang="en-US"/>
              <a:t>Conceptual Data Model</a:t>
            </a:r>
            <a:endParaRPr/>
          </a:p>
        </p:txBody>
      </p:sp>
      <p:sp>
        <p:nvSpPr>
          <p:cNvPr id="1250" name="Google Shape;1250;p70"/>
          <p:cNvSpPr txBox="1"/>
          <p:nvPr>
            <p:ph idx="1" type="body"/>
          </p:nvPr>
        </p:nvSpPr>
        <p:spPr>
          <a:xfrm>
            <a:off x="1055440" y="1628800"/>
            <a:ext cx="10729192" cy="5400600"/>
          </a:xfrm>
          <a:prstGeom prst="rect">
            <a:avLst/>
          </a:prstGeom>
          <a:noFill/>
          <a:ln>
            <a:noFill/>
          </a:ln>
        </p:spPr>
        <p:txBody>
          <a:bodyPr anchorCtr="0" anchor="t" bIns="45700" lIns="91425" spcFirstLastPara="1" rIns="91425" wrap="square" tIns="45700">
            <a:normAutofit/>
          </a:bodyPr>
          <a:lstStyle/>
          <a:p>
            <a:pPr indent="-285750" lvl="1" marL="742950" rtl="0" algn="l">
              <a:lnSpc>
                <a:spcPct val="100000"/>
              </a:lnSpc>
              <a:spcBef>
                <a:spcPts val="0"/>
              </a:spcBef>
              <a:spcAft>
                <a:spcPts val="0"/>
              </a:spcAft>
              <a:buSzPts val="2800"/>
              <a:buChar char="?"/>
            </a:pPr>
            <a:r>
              <a:rPr lang="en-US" sz="2800"/>
              <a:t>A conceptual data model identifies the highest-level relationships between different entities. </a:t>
            </a:r>
            <a:endParaRPr/>
          </a:p>
          <a:p>
            <a:pPr indent="-285750" lvl="1" marL="742950" rtl="0" algn="l">
              <a:lnSpc>
                <a:spcPct val="100000"/>
              </a:lnSpc>
              <a:spcBef>
                <a:spcPts val="1000"/>
              </a:spcBef>
              <a:spcAft>
                <a:spcPts val="0"/>
              </a:spcAft>
              <a:buSzPts val="2800"/>
              <a:buChar char="?"/>
            </a:pPr>
            <a:r>
              <a:rPr lang="en-US" sz="2800"/>
              <a:t>Features of conceptual data model include:</a:t>
            </a:r>
            <a:endParaRPr/>
          </a:p>
          <a:p>
            <a:pPr indent="-228600" lvl="2" marL="1143000" rtl="0" algn="l">
              <a:lnSpc>
                <a:spcPct val="100000"/>
              </a:lnSpc>
              <a:spcBef>
                <a:spcPts val="1000"/>
              </a:spcBef>
              <a:spcAft>
                <a:spcPts val="0"/>
              </a:spcAft>
              <a:buSzPts val="2800"/>
              <a:buChar char="?"/>
            </a:pPr>
            <a:r>
              <a:rPr lang="en-US" sz="2800"/>
              <a:t>Includes the important </a:t>
            </a:r>
            <a:r>
              <a:rPr lang="en-US" sz="2800">
                <a:solidFill>
                  <a:srgbClr val="0070C0"/>
                </a:solidFill>
              </a:rPr>
              <a:t>entities </a:t>
            </a:r>
            <a:r>
              <a:rPr lang="en-US" sz="2800"/>
              <a:t>and the </a:t>
            </a:r>
            <a:r>
              <a:rPr lang="en-US" sz="2800">
                <a:solidFill>
                  <a:srgbClr val="0070C0"/>
                </a:solidFill>
              </a:rPr>
              <a:t>relationships</a:t>
            </a:r>
            <a:r>
              <a:rPr lang="en-US" sz="2800"/>
              <a:t> among them.</a:t>
            </a:r>
            <a:endParaRPr/>
          </a:p>
          <a:p>
            <a:pPr indent="-228600" lvl="2" marL="1143000" rtl="0" algn="l">
              <a:lnSpc>
                <a:spcPct val="100000"/>
              </a:lnSpc>
              <a:spcBef>
                <a:spcPts val="1000"/>
              </a:spcBef>
              <a:spcAft>
                <a:spcPts val="0"/>
              </a:spcAft>
              <a:buSzPts val="2800"/>
              <a:buChar char="?"/>
            </a:pPr>
            <a:r>
              <a:rPr lang="en-US" sz="2800">
                <a:solidFill>
                  <a:srgbClr val="0070C0"/>
                </a:solidFill>
              </a:rPr>
              <a:t>No attribute is specified</a:t>
            </a:r>
            <a:r>
              <a:rPr lang="en-US" sz="2800"/>
              <a:t>.</a:t>
            </a:r>
            <a:endParaRPr/>
          </a:p>
          <a:p>
            <a:pPr indent="-228600" lvl="2" marL="1143000" rtl="0" algn="l">
              <a:lnSpc>
                <a:spcPct val="100000"/>
              </a:lnSpc>
              <a:spcBef>
                <a:spcPts val="1000"/>
              </a:spcBef>
              <a:spcAft>
                <a:spcPts val="0"/>
              </a:spcAft>
              <a:buSzPts val="2800"/>
              <a:buChar char="?"/>
            </a:pPr>
            <a:r>
              <a:rPr lang="en-US" sz="2800">
                <a:solidFill>
                  <a:srgbClr val="0070C0"/>
                </a:solidFill>
              </a:rPr>
              <a:t>No primary key is specified.</a:t>
            </a:r>
            <a:endParaRPr/>
          </a:p>
        </p:txBody>
      </p:sp>
      <p:sp>
        <p:nvSpPr>
          <p:cNvPr id="1251" name="Google Shape;1251;p70"/>
          <p:cNvSpPr txBox="1"/>
          <p:nvPr>
            <p:ph idx="12" type="sldNum"/>
          </p:nvPr>
        </p:nvSpPr>
        <p:spPr>
          <a:xfrm>
            <a:off x="531812" y="787782"/>
            <a:ext cx="779767"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2000"/>
              <a:buNone/>
            </a:pPr>
            <a:fld id="{00000000-1234-1234-1234-123412341234}" type="slidenum">
              <a:rPr lang="en-US"/>
              <a:t>‹#›</a:t>
            </a:fld>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5" name="Shape 1255"/>
        <p:cNvGrpSpPr/>
        <p:nvPr/>
      </p:nvGrpSpPr>
      <p:grpSpPr>
        <a:xfrm>
          <a:off x="0" y="0"/>
          <a:ext cx="0" cy="0"/>
          <a:chOff x="0" y="0"/>
          <a:chExt cx="0" cy="0"/>
        </a:xfrm>
      </p:grpSpPr>
      <p:sp>
        <p:nvSpPr>
          <p:cNvPr id="1256" name="Google Shape;1256;p71"/>
          <p:cNvSpPr txBox="1"/>
          <p:nvPr>
            <p:ph idx="12" type="sldNum"/>
          </p:nvPr>
        </p:nvSpPr>
        <p:spPr>
          <a:xfrm>
            <a:off x="531812" y="787782"/>
            <a:ext cx="779767"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2000"/>
              <a:buNone/>
            </a:pPr>
            <a:fld id="{00000000-1234-1234-1234-123412341234}" type="slidenum">
              <a:rPr lang="en-US"/>
              <a:t>‹#›</a:t>
            </a:fld>
            <a:endParaRPr/>
          </a:p>
        </p:txBody>
      </p:sp>
      <p:sp>
        <p:nvSpPr>
          <p:cNvPr id="1257" name="Google Shape;1257;p71"/>
          <p:cNvSpPr txBox="1"/>
          <p:nvPr>
            <p:ph type="title"/>
          </p:nvPr>
        </p:nvSpPr>
        <p:spPr>
          <a:xfrm>
            <a:off x="915519" y="1340768"/>
            <a:ext cx="2376264" cy="128089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rgbClr val="262626"/>
              </a:buClr>
              <a:buSzPts val="3600"/>
              <a:buFont typeface="Century Gothic"/>
              <a:buNone/>
            </a:pPr>
            <a:r>
              <a:rPr lang="en-US"/>
              <a:t>Example:</a:t>
            </a:r>
            <a:endParaRPr/>
          </a:p>
        </p:txBody>
      </p:sp>
      <p:pic>
        <p:nvPicPr>
          <p:cNvPr id="1258" name="Google Shape;1258;p71"/>
          <p:cNvPicPr preferRelativeResize="0"/>
          <p:nvPr/>
        </p:nvPicPr>
        <p:blipFill rotWithShape="1">
          <a:blip r:embed="rId3">
            <a:alphaModFix/>
          </a:blip>
          <a:srcRect b="0" l="0" r="0" t="0"/>
          <a:stretch/>
        </p:blipFill>
        <p:spPr>
          <a:xfrm>
            <a:off x="3557165" y="1943"/>
            <a:ext cx="8642630" cy="6858000"/>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2" name="Shape 1262"/>
        <p:cNvGrpSpPr/>
        <p:nvPr/>
      </p:nvGrpSpPr>
      <p:grpSpPr>
        <a:xfrm>
          <a:off x="0" y="0"/>
          <a:ext cx="0" cy="0"/>
          <a:chOff x="0" y="0"/>
          <a:chExt cx="0" cy="0"/>
        </a:xfrm>
      </p:grpSpPr>
      <p:sp>
        <p:nvSpPr>
          <p:cNvPr id="1263" name="Google Shape;1263;p72"/>
          <p:cNvSpPr txBox="1"/>
          <p:nvPr>
            <p:ph type="title"/>
          </p:nvPr>
        </p:nvSpPr>
        <p:spPr>
          <a:xfrm>
            <a:off x="1703512" y="476672"/>
            <a:ext cx="8911687" cy="864096"/>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rgbClr val="262626"/>
              </a:buClr>
              <a:buSzPts val="3600"/>
              <a:buFont typeface="Century Gothic"/>
              <a:buNone/>
            </a:pPr>
            <a:r>
              <a:rPr lang="en-US"/>
              <a:t>Advantages of Conceptual Model</a:t>
            </a:r>
            <a:endParaRPr/>
          </a:p>
        </p:txBody>
      </p:sp>
      <p:sp>
        <p:nvSpPr>
          <p:cNvPr id="1264" name="Google Shape;1264;p72"/>
          <p:cNvSpPr txBox="1"/>
          <p:nvPr>
            <p:ph idx="1" type="body"/>
          </p:nvPr>
        </p:nvSpPr>
        <p:spPr>
          <a:xfrm>
            <a:off x="1150258" y="1340768"/>
            <a:ext cx="10922406" cy="5517232"/>
          </a:xfrm>
          <a:prstGeom prst="rect">
            <a:avLst/>
          </a:prstGeom>
          <a:noFill/>
          <a:ln>
            <a:noFill/>
          </a:ln>
        </p:spPr>
        <p:txBody>
          <a:bodyPr anchorCtr="0" anchor="t" bIns="45700" lIns="91425" spcFirstLastPara="1" rIns="91425" wrap="square" tIns="45700">
            <a:normAutofit/>
          </a:bodyPr>
          <a:lstStyle/>
          <a:p>
            <a:pPr indent="-514350" lvl="0" marL="514350" rtl="0" algn="l">
              <a:lnSpc>
                <a:spcPct val="100000"/>
              </a:lnSpc>
              <a:spcBef>
                <a:spcPts val="0"/>
              </a:spcBef>
              <a:spcAft>
                <a:spcPts val="0"/>
              </a:spcAft>
              <a:buSzPts val="2800"/>
              <a:buFont typeface="Century Gothic"/>
              <a:buAutoNum type="arabicPeriod"/>
            </a:pPr>
            <a:r>
              <a:rPr lang="en-US" sz="2800"/>
              <a:t>It provides a bird’s eye view of the data environment that is easy to understand. </a:t>
            </a:r>
            <a:endParaRPr/>
          </a:p>
          <a:p>
            <a:pPr indent="-514350" lvl="0" marL="514350" rtl="0" algn="l">
              <a:lnSpc>
                <a:spcPct val="100000"/>
              </a:lnSpc>
              <a:spcBef>
                <a:spcPts val="1000"/>
              </a:spcBef>
              <a:spcAft>
                <a:spcPts val="0"/>
              </a:spcAft>
              <a:buSzPts val="2800"/>
              <a:buFont typeface="Century Gothic"/>
              <a:buAutoNum type="arabicPeriod"/>
            </a:pPr>
            <a:r>
              <a:rPr lang="en-US" sz="2800"/>
              <a:t>It is independent of both software and hardware.</a:t>
            </a:r>
            <a:endParaRPr/>
          </a:p>
          <a:p>
            <a:pPr indent="-285750" lvl="1" marL="742950" rtl="0" algn="l">
              <a:lnSpc>
                <a:spcPct val="100000"/>
              </a:lnSpc>
              <a:spcBef>
                <a:spcPts val="1000"/>
              </a:spcBef>
              <a:spcAft>
                <a:spcPts val="0"/>
              </a:spcAft>
              <a:buSzPts val="2600"/>
              <a:buChar char="?"/>
            </a:pPr>
            <a:r>
              <a:rPr lang="en-US" sz="2600"/>
              <a:t>Software independence means that the model does not depend on the DBMS software.</a:t>
            </a:r>
            <a:endParaRPr/>
          </a:p>
          <a:p>
            <a:pPr indent="-285750" lvl="1" marL="742950" rtl="0" algn="l">
              <a:lnSpc>
                <a:spcPct val="100000"/>
              </a:lnSpc>
              <a:spcBef>
                <a:spcPts val="1000"/>
              </a:spcBef>
              <a:spcAft>
                <a:spcPts val="0"/>
              </a:spcAft>
              <a:buSzPts val="2800"/>
              <a:buChar char="?"/>
            </a:pPr>
            <a:r>
              <a:rPr lang="en-US" sz="2800"/>
              <a:t>Hardware independence means that the model does not depend on the hardware used in the implementation of the model. </a:t>
            </a:r>
            <a:endParaRPr/>
          </a:p>
          <a:p>
            <a:pPr indent="-285750" lvl="1" marL="742950" rtl="0" algn="l">
              <a:lnSpc>
                <a:spcPct val="100000"/>
              </a:lnSpc>
              <a:spcBef>
                <a:spcPts val="1000"/>
              </a:spcBef>
              <a:spcAft>
                <a:spcPts val="0"/>
              </a:spcAft>
              <a:buSzPts val="2800"/>
              <a:buChar char="?"/>
            </a:pPr>
            <a:r>
              <a:rPr lang="en-US" sz="2800"/>
              <a:t>Therefore, changes in either the hardware or the DBMS software </a:t>
            </a:r>
            <a:r>
              <a:rPr lang="en-US" sz="2800">
                <a:solidFill>
                  <a:srgbClr val="0070C0"/>
                </a:solidFill>
              </a:rPr>
              <a:t>will have no effect on the database design at the conceptual level.</a:t>
            </a:r>
            <a:endParaRPr/>
          </a:p>
        </p:txBody>
      </p:sp>
      <p:sp>
        <p:nvSpPr>
          <p:cNvPr id="1265" name="Google Shape;1265;p72"/>
          <p:cNvSpPr txBox="1"/>
          <p:nvPr>
            <p:ph idx="12" type="sldNum"/>
          </p:nvPr>
        </p:nvSpPr>
        <p:spPr>
          <a:xfrm>
            <a:off x="531812" y="787782"/>
            <a:ext cx="779767"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2000"/>
              <a:buNone/>
            </a:pPr>
            <a:fld id="{00000000-1234-1234-1234-123412341234}" type="slidenum">
              <a:rPr lang="en-US"/>
              <a:t>‹#›</a:t>
            </a:fld>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9" name="Shape 1269"/>
        <p:cNvGrpSpPr/>
        <p:nvPr/>
      </p:nvGrpSpPr>
      <p:grpSpPr>
        <a:xfrm>
          <a:off x="0" y="0"/>
          <a:ext cx="0" cy="0"/>
          <a:chOff x="0" y="0"/>
          <a:chExt cx="0" cy="0"/>
        </a:xfrm>
      </p:grpSpPr>
      <p:sp>
        <p:nvSpPr>
          <p:cNvPr id="1270" name="Google Shape;1270;p73"/>
          <p:cNvSpPr txBox="1"/>
          <p:nvPr>
            <p:ph type="title"/>
          </p:nvPr>
        </p:nvSpPr>
        <p:spPr>
          <a:xfrm>
            <a:off x="531813" y="1484784"/>
            <a:ext cx="2750552" cy="4824536"/>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rgbClr val="262626"/>
              </a:buClr>
              <a:buSzPts val="3200"/>
              <a:buFont typeface="Century Gothic"/>
              <a:buNone/>
            </a:pPr>
            <a:r>
              <a:rPr lang="en-US" sz="3200"/>
              <a:t>From Conceptual Model</a:t>
            </a:r>
            <a:br>
              <a:rPr lang="en-US" sz="3200"/>
            </a:br>
            <a:r>
              <a:rPr lang="en-US" sz="3200"/>
              <a:t>To</a:t>
            </a:r>
            <a:br>
              <a:rPr lang="en-US" sz="3200"/>
            </a:br>
            <a:r>
              <a:rPr lang="en-US" sz="3200"/>
              <a:t>Internal Model</a:t>
            </a:r>
            <a:endParaRPr/>
          </a:p>
        </p:txBody>
      </p:sp>
      <p:sp>
        <p:nvSpPr>
          <p:cNvPr id="1271" name="Google Shape;1271;p73"/>
          <p:cNvSpPr txBox="1"/>
          <p:nvPr>
            <p:ph idx="12" type="sldNum"/>
          </p:nvPr>
        </p:nvSpPr>
        <p:spPr>
          <a:xfrm>
            <a:off x="531812" y="787782"/>
            <a:ext cx="779767"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2000"/>
              <a:buNone/>
            </a:pPr>
            <a:fld id="{00000000-1234-1234-1234-123412341234}" type="slidenum">
              <a:rPr lang="en-US"/>
              <a:t>‹#›</a:t>
            </a:fld>
            <a:endParaRPr/>
          </a:p>
        </p:txBody>
      </p:sp>
      <p:pic>
        <p:nvPicPr>
          <p:cNvPr id="1272" name="Google Shape;1272;p73"/>
          <p:cNvPicPr preferRelativeResize="0"/>
          <p:nvPr/>
        </p:nvPicPr>
        <p:blipFill rotWithShape="1">
          <a:blip r:embed="rId3">
            <a:alphaModFix/>
          </a:blip>
          <a:srcRect b="0" l="0" r="0" t="0"/>
          <a:stretch/>
        </p:blipFill>
        <p:spPr>
          <a:xfrm>
            <a:off x="3282365" y="-27385"/>
            <a:ext cx="8934315" cy="6941531"/>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6" name="Shape 1276"/>
        <p:cNvGrpSpPr/>
        <p:nvPr/>
      </p:nvGrpSpPr>
      <p:grpSpPr>
        <a:xfrm>
          <a:off x="0" y="0"/>
          <a:ext cx="0" cy="0"/>
          <a:chOff x="0" y="0"/>
          <a:chExt cx="0" cy="0"/>
        </a:xfrm>
      </p:grpSpPr>
      <p:sp>
        <p:nvSpPr>
          <p:cNvPr id="1277" name="Google Shape;1277;p74"/>
          <p:cNvSpPr txBox="1"/>
          <p:nvPr>
            <p:ph type="title"/>
          </p:nvPr>
        </p:nvSpPr>
        <p:spPr>
          <a:xfrm>
            <a:off x="2592925" y="624110"/>
            <a:ext cx="8911687" cy="128089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rgbClr val="000000"/>
              </a:buClr>
              <a:buSzPts val="4000"/>
              <a:buFont typeface="Century Gothic"/>
              <a:buNone/>
            </a:pPr>
            <a:r>
              <a:rPr lang="en-US" sz="4000">
                <a:solidFill>
                  <a:srgbClr val="000000"/>
                </a:solidFill>
              </a:rPr>
              <a:t>Data Dictionary</a:t>
            </a:r>
            <a:endParaRPr/>
          </a:p>
        </p:txBody>
      </p:sp>
      <p:sp>
        <p:nvSpPr>
          <p:cNvPr id="1278" name="Google Shape;1278;p74"/>
          <p:cNvSpPr txBox="1"/>
          <p:nvPr>
            <p:ph idx="1" type="body"/>
          </p:nvPr>
        </p:nvSpPr>
        <p:spPr>
          <a:xfrm>
            <a:off x="2351584" y="1484784"/>
            <a:ext cx="9577064" cy="4968552"/>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SzPts val="2800"/>
              <a:buChar char="?"/>
            </a:pPr>
            <a:r>
              <a:rPr lang="en-US" sz="2800"/>
              <a:t>Data dictionary provides a detailed description of all tables in the database created by the user and designer. Thus, the data dictionary contains at least all of the attribute names and characteristics for each table in the system. </a:t>
            </a:r>
            <a:endParaRPr/>
          </a:p>
          <a:p>
            <a:pPr indent="-342900" lvl="0" marL="342900" rtl="0" algn="l">
              <a:lnSpc>
                <a:spcPct val="100000"/>
              </a:lnSpc>
              <a:spcBef>
                <a:spcPts val="1000"/>
              </a:spcBef>
              <a:spcAft>
                <a:spcPts val="0"/>
              </a:spcAft>
              <a:buSzPts val="2800"/>
              <a:buChar char="?"/>
            </a:pPr>
            <a:r>
              <a:rPr lang="en-US" sz="2800"/>
              <a:t>In short, the data dictionary contains metadata (data about data).</a:t>
            </a:r>
            <a:endParaRPr sz="2800"/>
          </a:p>
        </p:txBody>
      </p:sp>
      <p:sp>
        <p:nvSpPr>
          <p:cNvPr id="1279" name="Google Shape;1279;p74"/>
          <p:cNvSpPr txBox="1"/>
          <p:nvPr>
            <p:ph idx="12" type="sldNum"/>
          </p:nvPr>
        </p:nvSpPr>
        <p:spPr>
          <a:xfrm>
            <a:off x="531812" y="787782"/>
            <a:ext cx="779767"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2000"/>
              <a:buNone/>
            </a:pPr>
            <a:fld id="{00000000-1234-1234-1234-123412341234}" type="slidenum">
              <a:rPr lang="en-US"/>
              <a:t>‹#›</a:t>
            </a:fld>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3" name="Shape 1283"/>
        <p:cNvGrpSpPr/>
        <p:nvPr/>
      </p:nvGrpSpPr>
      <p:grpSpPr>
        <a:xfrm>
          <a:off x="0" y="0"/>
          <a:ext cx="0" cy="0"/>
          <a:chOff x="0" y="0"/>
          <a:chExt cx="0" cy="0"/>
        </a:xfrm>
      </p:grpSpPr>
      <p:sp>
        <p:nvSpPr>
          <p:cNvPr id="1284" name="Google Shape;1284;p75"/>
          <p:cNvSpPr txBox="1"/>
          <p:nvPr>
            <p:ph type="title"/>
          </p:nvPr>
        </p:nvSpPr>
        <p:spPr>
          <a:xfrm>
            <a:off x="2592925" y="624110"/>
            <a:ext cx="8911687" cy="128089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rgbClr val="262626"/>
              </a:buClr>
              <a:buSzPts val="4000"/>
              <a:buFont typeface="Century Gothic"/>
              <a:buNone/>
            </a:pPr>
            <a:r>
              <a:t/>
            </a:r>
            <a:endParaRPr sz="4000">
              <a:solidFill>
                <a:srgbClr val="000000"/>
              </a:solidFill>
            </a:endParaRPr>
          </a:p>
        </p:txBody>
      </p:sp>
      <p:sp>
        <p:nvSpPr>
          <p:cNvPr id="1285" name="Google Shape;1285;p75"/>
          <p:cNvSpPr txBox="1"/>
          <p:nvPr>
            <p:ph idx="12" type="sldNum"/>
          </p:nvPr>
        </p:nvSpPr>
        <p:spPr>
          <a:xfrm>
            <a:off x="531812" y="787782"/>
            <a:ext cx="779767"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2000"/>
              <a:buNone/>
            </a:pPr>
            <a:fld id="{00000000-1234-1234-1234-123412341234}" type="slidenum">
              <a:rPr lang="en-US"/>
              <a:t>‹#›</a:t>
            </a:fld>
            <a:endParaRPr/>
          </a:p>
        </p:txBody>
      </p:sp>
      <p:pic>
        <p:nvPicPr>
          <p:cNvPr id="1286" name="Google Shape;1286;p75"/>
          <p:cNvPicPr preferRelativeResize="0"/>
          <p:nvPr/>
        </p:nvPicPr>
        <p:blipFill rotWithShape="1">
          <a:blip r:embed="rId3">
            <a:alphaModFix/>
          </a:blip>
          <a:srcRect b="0" l="0" r="0" t="0"/>
          <a:stretch/>
        </p:blipFill>
        <p:spPr>
          <a:xfrm>
            <a:off x="0" y="0"/>
            <a:ext cx="12192000" cy="6857999"/>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0" name="Shape 1290"/>
        <p:cNvGrpSpPr/>
        <p:nvPr/>
      </p:nvGrpSpPr>
      <p:grpSpPr>
        <a:xfrm>
          <a:off x="0" y="0"/>
          <a:ext cx="0" cy="0"/>
          <a:chOff x="0" y="0"/>
          <a:chExt cx="0" cy="0"/>
        </a:xfrm>
      </p:grpSpPr>
      <p:sp>
        <p:nvSpPr>
          <p:cNvPr id="1291" name="Google Shape;1291;p76"/>
          <p:cNvSpPr txBox="1"/>
          <p:nvPr>
            <p:ph type="title"/>
          </p:nvPr>
        </p:nvSpPr>
        <p:spPr>
          <a:xfrm>
            <a:off x="2028216" y="285728"/>
            <a:ext cx="8911687" cy="788666"/>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rgbClr val="262626"/>
              </a:buClr>
              <a:buSzPts val="3600"/>
              <a:buFont typeface="Century Gothic"/>
              <a:buNone/>
            </a:pPr>
            <a:r>
              <a:rPr lang="en-US"/>
              <a:t>Why are Data Dictionaries Important?</a:t>
            </a:r>
            <a:endParaRPr/>
          </a:p>
        </p:txBody>
      </p:sp>
      <p:sp>
        <p:nvSpPr>
          <p:cNvPr id="1292" name="Google Shape;1292;p76"/>
          <p:cNvSpPr txBox="1"/>
          <p:nvPr>
            <p:ph idx="1" type="body"/>
          </p:nvPr>
        </p:nvSpPr>
        <p:spPr>
          <a:xfrm>
            <a:off x="2028215" y="1268760"/>
            <a:ext cx="9828425" cy="5112568"/>
          </a:xfrm>
          <a:prstGeom prst="rect">
            <a:avLst/>
          </a:prstGeom>
          <a:noFill/>
          <a:ln>
            <a:noFill/>
          </a:ln>
        </p:spPr>
        <p:txBody>
          <a:bodyPr anchorCtr="0" anchor="t" bIns="45700" lIns="91425" spcFirstLastPara="1" rIns="91425" wrap="square" tIns="45700">
            <a:noAutofit/>
          </a:bodyPr>
          <a:lstStyle/>
          <a:p>
            <a:pPr indent="-514350" lvl="0" marL="514350" rtl="0" algn="l">
              <a:lnSpc>
                <a:spcPct val="150000"/>
              </a:lnSpc>
              <a:spcBef>
                <a:spcPts val="0"/>
              </a:spcBef>
              <a:spcAft>
                <a:spcPts val="0"/>
              </a:spcAft>
              <a:buSzPts val="2800"/>
              <a:buFont typeface="Century Gothic"/>
              <a:buAutoNum type="arabicPeriod"/>
            </a:pPr>
            <a:r>
              <a:rPr lang="en-US" sz="2800"/>
              <a:t>To document the data about the data (metadata) in the system.</a:t>
            </a:r>
            <a:endParaRPr/>
          </a:p>
          <a:p>
            <a:pPr indent="-514350" lvl="0" marL="514350" rtl="0" algn="l">
              <a:lnSpc>
                <a:spcPct val="150000"/>
              </a:lnSpc>
              <a:spcBef>
                <a:spcPts val="1000"/>
              </a:spcBef>
              <a:spcAft>
                <a:spcPts val="0"/>
              </a:spcAft>
              <a:buSzPts val="2800"/>
              <a:buFont typeface="Century Gothic"/>
              <a:buAutoNum type="arabicPeriod"/>
            </a:pPr>
            <a:r>
              <a:rPr lang="en-US" sz="2800"/>
              <a:t>To locate errors and omissions in the system.</a:t>
            </a:r>
            <a:endParaRPr/>
          </a:p>
          <a:p>
            <a:pPr indent="-514350" lvl="0" marL="514350" rtl="0" algn="l">
              <a:lnSpc>
                <a:spcPct val="150000"/>
              </a:lnSpc>
              <a:spcBef>
                <a:spcPts val="1000"/>
              </a:spcBef>
              <a:spcAft>
                <a:spcPts val="0"/>
              </a:spcAft>
              <a:buSzPts val="2800"/>
              <a:buFont typeface="Century Gothic"/>
              <a:buAutoNum type="arabicPeriod"/>
            </a:pPr>
            <a:r>
              <a:rPr lang="en-US" sz="2800"/>
              <a:t>To communicate a common meaning for all of the elements in the system.</a:t>
            </a:r>
            <a:endParaRPr/>
          </a:p>
          <a:p>
            <a:pPr indent="-336550" lvl="0" marL="514350" rtl="0" algn="l">
              <a:lnSpc>
                <a:spcPct val="100000"/>
              </a:lnSpc>
              <a:spcBef>
                <a:spcPts val="1000"/>
              </a:spcBef>
              <a:spcAft>
                <a:spcPts val="0"/>
              </a:spcAft>
              <a:buSzPts val="2800"/>
              <a:buFont typeface="Century Gothic"/>
              <a:buNone/>
            </a:pPr>
            <a:r>
              <a:t/>
            </a:r>
            <a:endParaRPr sz="2800"/>
          </a:p>
          <a:p>
            <a:pPr indent="-342900" lvl="0" marL="342900" rtl="0" algn="l">
              <a:lnSpc>
                <a:spcPct val="100000"/>
              </a:lnSpc>
              <a:spcBef>
                <a:spcPts val="1000"/>
              </a:spcBef>
              <a:spcAft>
                <a:spcPts val="0"/>
              </a:spcAft>
              <a:buSzPts val="2600"/>
              <a:buNone/>
            </a:pPr>
            <a:r>
              <a:t/>
            </a:r>
            <a:endParaRPr sz="2600"/>
          </a:p>
        </p:txBody>
      </p:sp>
      <p:sp>
        <p:nvSpPr>
          <p:cNvPr id="1293" name="Google Shape;1293;p76"/>
          <p:cNvSpPr txBox="1"/>
          <p:nvPr>
            <p:ph idx="12" type="sldNum"/>
          </p:nvPr>
        </p:nvSpPr>
        <p:spPr>
          <a:xfrm>
            <a:off x="531812" y="787782"/>
            <a:ext cx="779767"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2000"/>
              <a:buNone/>
            </a:pPr>
            <a:fld id="{00000000-1234-1234-1234-123412341234}" type="slidenum">
              <a:rPr lang="en-US"/>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9"/>
          <p:cNvSpPr txBox="1"/>
          <p:nvPr>
            <p:ph idx="12" type="sldNum"/>
          </p:nvPr>
        </p:nvSpPr>
        <p:spPr>
          <a:xfrm>
            <a:off x="531812" y="787782"/>
            <a:ext cx="779767"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2000"/>
              <a:buNone/>
            </a:pPr>
            <a:fld id="{00000000-1234-1234-1234-123412341234}" type="slidenum">
              <a:rPr lang="en-US"/>
              <a:t>‹#›</a:t>
            </a:fld>
            <a:endParaRPr/>
          </a:p>
        </p:txBody>
      </p:sp>
      <p:sp>
        <p:nvSpPr>
          <p:cNvPr id="239" name="Google Shape;239;p9"/>
          <p:cNvSpPr txBox="1"/>
          <p:nvPr>
            <p:ph type="title"/>
          </p:nvPr>
        </p:nvSpPr>
        <p:spPr>
          <a:xfrm>
            <a:off x="1631504" y="607751"/>
            <a:ext cx="9514920" cy="9525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Clr>
                <a:srgbClr val="262626"/>
              </a:buClr>
              <a:buSzPts val="3600"/>
              <a:buFont typeface="Century Gothic"/>
              <a:buNone/>
            </a:pPr>
            <a:r>
              <a:rPr lang="en-US"/>
              <a:t>Evolution of Data Models</a:t>
            </a:r>
            <a:endParaRPr/>
          </a:p>
        </p:txBody>
      </p:sp>
      <p:pic>
        <p:nvPicPr>
          <p:cNvPr id="240" name="Google Shape;240;p9"/>
          <p:cNvPicPr preferRelativeResize="0"/>
          <p:nvPr/>
        </p:nvPicPr>
        <p:blipFill rotWithShape="1">
          <a:blip r:embed="rId3">
            <a:alphaModFix/>
          </a:blip>
          <a:srcRect b="0" l="0" r="0" t="0"/>
          <a:stretch/>
        </p:blipFill>
        <p:spPr>
          <a:xfrm>
            <a:off x="2689800" y="1560251"/>
            <a:ext cx="6812412" cy="4992948"/>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Wisp">
  <a:themeElements>
    <a:clrScheme name="Wisp">
      <a:dk1>
        <a:srgbClr val="000000"/>
      </a:dk1>
      <a:lt1>
        <a:srgbClr val="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2012-05-18T00:25:10Z</dcterms:created>
  <dc:creator>ThinkPad</dc:creator>
</cp:coreProperties>
</file>